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6"/>
    <p:sldMasterId id="2147483689" r:id="rId7"/>
  </p:sldMasterIdLst>
  <p:notesMasterIdLst>
    <p:notesMasterId r:id="rId40"/>
  </p:notesMasterIdLst>
  <p:handoutMasterIdLst>
    <p:handoutMasterId r:id="rId41"/>
  </p:handoutMasterIdLst>
  <p:sldIdLst>
    <p:sldId id="431" r:id="rId8"/>
    <p:sldId id="313" r:id="rId9"/>
    <p:sldId id="429" r:id="rId10"/>
    <p:sldId id="424" r:id="rId11"/>
    <p:sldId id="425" r:id="rId12"/>
    <p:sldId id="439" r:id="rId13"/>
    <p:sldId id="423" r:id="rId14"/>
    <p:sldId id="329" r:id="rId15"/>
    <p:sldId id="391" r:id="rId16"/>
    <p:sldId id="392" r:id="rId17"/>
    <p:sldId id="393" r:id="rId18"/>
    <p:sldId id="416" r:id="rId19"/>
    <p:sldId id="415" r:id="rId20"/>
    <p:sldId id="408" r:id="rId21"/>
    <p:sldId id="417" r:id="rId22"/>
    <p:sldId id="418" r:id="rId23"/>
    <p:sldId id="409" r:id="rId24"/>
    <p:sldId id="419" r:id="rId25"/>
    <p:sldId id="410" r:id="rId26"/>
    <p:sldId id="394" r:id="rId27"/>
    <p:sldId id="422" r:id="rId28"/>
    <p:sldId id="421" r:id="rId29"/>
    <p:sldId id="411" r:id="rId30"/>
    <p:sldId id="412" r:id="rId31"/>
    <p:sldId id="413" r:id="rId32"/>
    <p:sldId id="414" r:id="rId33"/>
    <p:sldId id="432" r:id="rId34"/>
    <p:sldId id="433" r:id="rId35"/>
    <p:sldId id="435" r:id="rId36"/>
    <p:sldId id="437" r:id="rId37"/>
    <p:sldId id="366" r:id="rId38"/>
    <p:sldId id="355" r:id="rId39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CC0099"/>
    <a:srgbClr val="009EC7"/>
    <a:srgbClr val="0096CE"/>
    <a:srgbClr val="C224C6"/>
    <a:srgbClr val="3301B1"/>
    <a:srgbClr val="0E9DA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59734" autoAdjust="0"/>
  </p:normalViewPr>
  <p:slideViewPr>
    <p:cSldViewPr>
      <p:cViewPr varScale="1">
        <p:scale>
          <a:sx n="54" d="100"/>
          <a:sy n="54" d="100"/>
        </p:scale>
        <p:origin x="142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62"/>
    </p:cViewPr>
  </p:sorterViewPr>
  <p:notesViewPr>
    <p:cSldViewPr>
      <p:cViewPr varScale="1">
        <p:scale>
          <a:sx n="47" d="100"/>
          <a:sy n="47" d="100"/>
        </p:scale>
        <p:origin x="2732" y="6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ED7F5-7232-4AC8-B52E-C0ADF6C9ADDC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</dgm:pt>
    <dgm:pt modelId="{A237D002-6A22-460D-8A3B-47A5291007DD}">
      <dgm:prSet phldrT="[Text]"/>
      <dgm:spPr/>
      <dgm:t>
        <a:bodyPr/>
        <a:lstStyle/>
        <a:p>
          <a:r>
            <a:rPr lang="en-NZ" dirty="0" smtClean="0"/>
            <a:t>HS in workplaces</a:t>
          </a:r>
          <a:endParaRPr lang="en-NZ" dirty="0"/>
        </a:p>
      </dgm:t>
    </dgm:pt>
    <dgm:pt modelId="{7A0CB5B1-C1B7-4F48-9AEA-5D423C7FF0A2}" type="parTrans" cxnId="{05B275C0-59B5-4FB2-B5A8-C4D790FA39FA}">
      <dgm:prSet/>
      <dgm:spPr/>
      <dgm:t>
        <a:bodyPr/>
        <a:lstStyle/>
        <a:p>
          <a:endParaRPr lang="en-NZ"/>
        </a:p>
      </dgm:t>
    </dgm:pt>
    <dgm:pt modelId="{7F379ED5-7A94-4332-95BC-A78CFB8F239C}" type="sibTrans" cxnId="{05B275C0-59B5-4FB2-B5A8-C4D790FA39FA}">
      <dgm:prSet/>
      <dgm:spPr/>
      <dgm:t>
        <a:bodyPr/>
        <a:lstStyle/>
        <a:p>
          <a:endParaRPr lang="en-NZ"/>
        </a:p>
      </dgm:t>
    </dgm:pt>
    <dgm:pt modelId="{65FDFB05-723A-41E4-A990-D52CE2723CB8}">
      <dgm:prSet phldrT="[Text]"/>
      <dgm:spPr/>
      <dgm:t>
        <a:bodyPr/>
        <a:lstStyle/>
        <a:p>
          <a:r>
            <a:rPr lang="en-NZ" dirty="0" smtClean="0"/>
            <a:t>HS in non-workplaces</a:t>
          </a:r>
          <a:endParaRPr lang="en-NZ" dirty="0"/>
        </a:p>
      </dgm:t>
    </dgm:pt>
    <dgm:pt modelId="{CC282575-B355-4E2C-9D4E-8E7F6CCF0C97}" type="parTrans" cxnId="{891C4FB6-B646-4E6E-A0EF-C26DF57B12C9}">
      <dgm:prSet/>
      <dgm:spPr/>
      <dgm:t>
        <a:bodyPr/>
        <a:lstStyle/>
        <a:p>
          <a:endParaRPr lang="en-NZ"/>
        </a:p>
      </dgm:t>
    </dgm:pt>
    <dgm:pt modelId="{84A66609-532B-41E3-BD9B-E245AD32A84A}" type="sibTrans" cxnId="{891C4FB6-B646-4E6E-A0EF-C26DF57B12C9}">
      <dgm:prSet/>
      <dgm:spPr/>
      <dgm:t>
        <a:bodyPr/>
        <a:lstStyle/>
        <a:p>
          <a:endParaRPr lang="en-NZ"/>
        </a:p>
      </dgm:t>
    </dgm:pt>
    <dgm:pt modelId="{9B931B0A-C558-4F2E-B8B8-6A308573377D}">
      <dgm:prSet phldrT="[Text]"/>
      <dgm:spPr/>
      <dgm:t>
        <a:bodyPr/>
        <a:lstStyle/>
        <a:p>
          <a:r>
            <a:rPr lang="en-NZ" dirty="0" smtClean="0"/>
            <a:t>Risks to the environment</a:t>
          </a:r>
          <a:endParaRPr lang="en-NZ" dirty="0"/>
        </a:p>
      </dgm:t>
    </dgm:pt>
    <dgm:pt modelId="{778EA09F-5E06-458C-8605-EA25C0D97C89}" type="parTrans" cxnId="{0BFFB9B5-CF76-4DEB-9E20-A5F540DCDE70}">
      <dgm:prSet/>
      <dgm:spPr/>
      <dgm:t>
        <a:bodyPr/>
        <a:lstStyle/>
        <a:p>
          <a:endParaRPr lang="en-NZ"/>
        </a:p>
      </dgm:t>
    </dgm:pt>
    <dgm:pt modelId="{6118AB9A-F6CB-43F0-8D2F-086515874519}" type="sibTrans" cxnId="{0BFFB9B5-CF76-4DEB-9E20-A5F540DCDE70}">
      <dgm:prSet/>
      <dgm:spPr/>
      <dgm:t>
        <a:bodyPr/>
        <a:lstStyle/>
        <a:p>
          <a:endParaRPr lang="en-NZ"/>
        </a:p>
      </dgm:t>
    </dgm:pt>
    <dgm:pt modelId="{A9BD0EDB-C50C-49AB-9409-7CD0F87D3A67}">
      <dgm:prSet phldrT="[Text]"/>
      <dgm:spPr/>
      <dgm:t>
        <a:bodyPr/>
        <a:lstStyle/>
        <a:p>
          <a:r>
            <a:rPr lang="en-NZ" dirty="0" smtClean="0"/>
            <a:t>Risks to people</a:t>
          </a:r>
          <a:endParaRPr lang="en-NZ" dirty="0"/>
        </a:p>
      </dgm:t>
    </dgm:pt>
    <dgm:pt modelId="{1638C85A-FF3C-497C-A1A2-0A4D7BCCC748}" type="parTrans" cxnId="{65969E60-B2C0-438C-9BEB-EB0F6CE1F869}">
      <dgm:prSet/>
      <dgm:spPr/>
      <dgm:t>
        <a:bodyPr/>
        <a:lstStyle/>
        <a:p>
          <a:endParaRPr lang="en-NZ"/>
        </a:p>
      </dgm:t>
    </dgm:pt>
    <dgm:pt modelId="{A1BC6D77-EE93-49CC-9FF3-50FC07DDE01E}" type="sibTrans" cxnId="{65969E60-B2C0-438C-9BEB-EB0F6CE1F869}">
      <dgm:prSet/>
      <dgm:spPr/>
      <dgm:t>
        <a:bodyPr/>
        <a:lstStyle/>
        <a:p>
          <a:endParaRPr lang="en-NZ"/>
        </a:p>
      </dgm:t>
    </dgm:pt>
    <dgm:pt modelId="{219F669E-1805-483C-9556-F068DAB5AF04}">
      <dgm:prSet phldrT="[Text]"/>
      <dgm:spPr/>
      <dgm:t>
        <a:bodyPr/>
        <a:lstStyle/>
        <a:p>
          <a:r>
            <a:rPr lang="en-NZ" dirty="0" smtClean="0"/>
            <a:t>All lifecycle stages</a:t>
          </a:r>
          <a:endParaRPr lang="en-NZ" dirty="0"/>
        </a:p>
      </dgm:t>
    </dgm:pt>
    <dgm:pt modelId="{E21DF2C1-8E65-4319-866E-A829C948E69F}" type="parTrans" cxnId="{B53F6CF0-7DF8-4F47-9BD0-9A2951E3E8A8}">
      <dgm:prSet/>
      <dgm:spPr/>
      <dgm:t>
        <a:bodyPr/>
        <a:lstStyle/>
        <a:p>
          <a:endParaRPr lang="en-NZ"/>
        </a:p>
      </dgm:t>
    </dgm:pt>
    <dgm:pt modelId="{D6B2BF55-0B30-4552-B18E-A0E3746D2C04}" type="sibTrans" cxnId="{B53F6CF0-7DF8-4F47-9BD0-9A2951E3E8A8}">
      <dgm:prSet/>
      <dgm:spPr/>
      <dgm:t>
        <a:bodyPr/>
        <a:lstStyle/>
        <a:p>
          <a:endParaRPr lang="en-NZ"/>
        </a:p>
      </dgm:t>
    </dgm:pt>
    <dgm:pt modelId="{CECD837C-54A9-4D13-94C2-30B6B9286FE8}" type="pres">
      <dgm:prSet presAssocID="{0F7ED7F5-7232-4AC8-B52E-C0ADF6C9ADDC}" presName="cycle" presStyleCnt="0">
        <dgm:presLayoutVars>
          <dgm:dir/>
          <dgm:resizeHandles val="exact"/>
        </dgm:presLayoutVars>
      </dgm:prSet>
      <dgm:spPr/>
    </dgm:pt>
    <dgm:pt modelId="{BBA821CC-83DC-4E39-A877-FF1A33E11CC6}" type="pres">
      <dgm:prSet presAssocID="{A237D002-6A22-460D-8A3B-47A5291007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4F5CB9F-837B-4EB2-BC63-36CC7D446010}" type="pres">
      <dgm:prSet presAssocID="{A237D002-6A22-460D-8A3B-47A5291007DD}" presName="spNode" presStyleCnt="0"/>
      <dgm:spPr/>
    </dgm:pt>
    <dgm:pt modelId="{03B9280C-4AAB-4030-BAA5-EEFBF26F7B0E}" type="pres">
      <dgm:prSet presAssocID="{7F379ED5-7A94-4332-95BC-A78CFB8F239C}" presName="sibTrans" presStyleLbl="sibTrans1D1" presStyleIdx="0" presStyleCnt="5"/>
      <dgm:spPr/>
      <dgm:t>
        <a:bodyPr/>
        <a:lstStyle/>
        <a:p>
          <a:endParaRPr lang="en-NZ"/>
        </a:p>
      </dgm:t>
    </dgm:pt>
    <dgm:pt modelId="{34F2A577-1B6A-4237-A0B5-EE2CADB8A90B}" type="pres">
      <dgm:prSet presAssocID="{65FDFB05-723A-41E4-A990-D52CE2723C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C900F7F-71AE-4473-854B-6684232C131B}" type="pres">
      <dgm:prSet presAssocID="{65FDFB05-723A-41E4-A990-D52CE2723CB8}" presName="spNode" presStyleCnt="0"/>
      <dgm:spPr/>
    </dgm:pt>
    <dgm:pt modelId="{9B8158AC-370A-4C4F-A660-0FDB7731573C}" type="pres">
      <dgm:prSet presAssocID="{84A66609-532B-41E3-BD9B-E245AD32A84A}" presName="sibTrans" presStyleLbl="sibTrans1D1" presStyleIdx="1" presStyleCnt="5"/>
      <dgm:spPr/>
      <dgm:t>
        <a:bodyPr/>
        <a:lstStyle/>
        <a:p>
          <a:endParaRPr lang="en-NZ"/>
        </a:p>
      </dgm:t>
    </dgm:pt>
    <dgm:pt modelId="{FDABF3FC-6F2B-4FA7-A7C4-3014366F67BD}" type="pres">
      <dgm:prSet presAssocID="{A9BD0EDB-C50C-49AB-9409-7CD0F87D3A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3239540-89D1-4069-BB5E-C811A4C7D186}" type="pres">
      <dgm:prSet presAssocID="{A9BD0EDB-C50C-49AB-9409-7CD0F87D3A67}" presName="spNode" presStyleCnt="0"/>
      <dgm:spPr/>
    </dgm:pt>
    <dgm:pt modelId="{8D2C6D8E-DF7A-42B8-A266-C49E862E2935}" type="pres">
      <dgm:prSet presAssocID="{A1BC6D77-EE93-49CC-9FF3-50FC07DDE01E}" presName="sibTrans" presStyleLbl="sibTrans1D1" presStyleIdx="2" presStyleCnt="5"/>
      <dgm:spPr/>
      <dgm:t>
        <a:bodyPr/>
        <a:lstStyle/>
        <a:p>
          <a:endParaRPr lang="en-NZ"/>
        </a:p>
      </dgm:t>
    </dgm:pt>
    <dgm:pt modelId="{F77E0F0C-A087-4084-A790-2B7D7D4D43F3}" type="pres">
      <dgm:prSet presAssocID="{9B931B0A-C558-4F2E-B8B8-6A30857337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2A9FF71-A7B3-4674-80C1-B0531AAED925}" type="pres">
      <dgm:prSet presAssocID="{9B931B0A-C558-4F2E-B8B8-6A308573377D}" presName="spNode" presStyleCnt="0"/>
      <dgm:spPr/>
    </dgm:pt>
    <dgm:pt modelId="{57A2E73F-0311-4854-800D-1F1BC3E3F425}" type="pres">
      <dgm:prSet presAssocID="{6118AB9A-F6CB-43F0-8D2F-086515874519}" presName="sibTrans" presStyleLbl="sibTrans1D1" presStyleIdx="3" presStyleCnt="5"/>
      <dgm:spPr/>
      <dgm:t>
        <a:bodyPr/>
        <a:lstStyle/>
        <a:p>
          <a:endParaRPr lang="en-NZ"/>
        </a:p>
      </dgm:t>
    </dgm:pt>
    <dgm:pt modelId="{2618CB27-268F-49F7-B72A-48756B994FE0}" type="pres">
      <dgm:prSet presAssocID="{219F669E-1805-483C-9556-F068DAB5AF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CFD7595-6569-4FC4-90C4-D0BD555ED3B0}" type="pres">
      <dgm:prSet presAssocID="{219F669E-1805-483C-9556-F068DAB5AF04}" presName="spNode" presStyleCnt="0"/>
      <dgm:spPr/>
    </dgm:pt>
    <dgm:pt modelId="{E62AA7A4-C288-4E69-AEDE-2E65DA24B570}" type="pres">
      <dgm:prSet presAssocID="{D6B2BF55-0B30-4552-B18E-A0E3746D2C04}" presName="sibTrans" presStyleLbl="sibTrans1D1" presStyleIdx="4" presStyleCnt="5"/>
      <dgm:spPr/>
      <dgm:t>
        <a:bodyPr/>
        <a:lstStyle/>
        <a:p>
          <a:endParaRPr lang="en-NZ"/>
        </a:p>
      </dgm:t>
    </dgm:pt>
  </dgm:ptLst>
  <dgm:cxnLst>
    <dgm:cxn modelId="{65969E60-B2C0-438C-9BEB-EB0F6CE1F869}" srcId="{0F7ED7F5-7232-4AC8-B52E-C0ADF6C9ADDC}" destId="{A9BD0EDB-C50C-49AB-9409-7CD0F87D3A67}" srcOrd="2" destOrd="0" parTransId="{1638C85A-FF3C-497C-A1A2-0A4D7BCCC748}" sibTransId="{A1BC6D77-EE93-49CC-9FF3-50FC07DDE01E}"/>
    <dgm:cxn modelId="{C7D0ADFF-4F43-47F4-B84F-A7F3BE25BC64}" type="presOf" srcId="{9B931B0A-C558-4F2E-B8B8-6A308573377D}" destId="{F77E0F0C-A087-4084-A790-2B7D7D4D43F3}" srcOrd="0" destOrd="0" presId="urn:microsoft.com/office/officeart/2005/8/layout/cycle6"/>
    <dgm:cxn modelId="{A673ADEA-70A6-412A-980E-08F05450A1E1}" type="presOf" srcId="{0F7ED7F5-7232-4AC8-B52E-C0ADF6C9ADDC}" destId="{CECD837C-54A9-4D13-94C2-30B6B9286FE8}" srcOrd="0" destOrd="0" presId="urn:microsoft.com/office/officeart/2005/8/layout/cycle6"/>
    <dgm:cxn modelId="{0BFFB9B5-CF76-4DEB-9E20-A5F540DCDE70}" srcId="{0F7ED7F5-7232-4AC8-B52E-C0ADF6C9ADDC}" destId="{9B931B0A-C558-4F2E-B8B8-6A308573377D}" srcOrd="3" destOrd="0" parTransId="{778EA09F-5E06-458C-8605-EA25C0D97C89}" sibTransId="{6118AB9A-F6CB-43F0-8D2F-086515874519}"/>
    <dgm:cxn modelId="{D7C2B547-ACD6-43E6-AFAF-E99283E1A590}" type="presOf" srcId="{A237D002-6A22-460D-8A3B-47A5291007DD}" destId="{BBA821CC-83DC-4E39-A877-FF1A33E11CC6}" srcOrd="0" destOrd="0" presId="urn:microsoft.com/office/officeart/2005/8/layout/cycle6"/>
    <dgm:cxn modelId="{B7BA13A9-398B-4FC6-8488-051D34262EEA}" type="presOf" srcId="{A9BD0EDB-C50C-49AB-9409-7CD0F87D3A67}" destId="{FDABF3FC-6F2B-4FA7-A7C4-3014366F67BD}" srcOrd="0" destOrd="0" presId="urn:microsoft.com/office/officeart/2005/8/layout/cycle6"/>
    <dgm:cxn modelId="{E2D10791-C245-4FD1-ACA6-3B1827CF05EB}" type="presOf" srcId="{D6B2BF55-0B30-4552-B18E-A0E3746D2C04}" destId="{E62AA7A4-C288-4E69-AEDE-2E65DA24B570}" srcOrd="0" destOrd="0" presId="urn:microsoft.com/office/officeart/2005/8/layout/cycle6"/>
    <dgm:cxn modelId="{C1DFCA86-C411-422B-8CDD-B308C47A1A65}" type="presOf" srcId="{219F669E-1805-483C-9556-F068DAB5AF04}" destId="{2618CB27-268F-49F7-B72A-48756B994FE0}" srcOrd="0" destOrd="0" presId="urn:microsoft.com/office/officeart/2005/8/layout/cycle6"/>
    <dgm:cxn modelId="{1BDD127B-0B8B-4319-9C64-1F9F634A4035}" type="presOf" srcId="{6118AB9A-F6CB-43F0-8D2F-086515874519}" destId="{57A2E73F-0311-4854-800D-1F1BC3E3F425}" srcOrd="0" destOrd="0" presId="urn:microsoft.com/office/officeart/2005/8/layout/cycle6"/>
    <dgm:cxn modelId="{CED1F24D-6A2E-400E-A3D1-313B52C484FD}" type="presOf" srcId="{84A66609-532B-41E3-BD9B-E245AD32A84A}" destId="{9B8158AC-370A-4C4F-A660-0FDB7731573C}" srcOrd="0" destOrd="0" presId="urn:microsoft.com/office/officeart/2005/8/layout/cycle6"/>
    <dgm:cxn modelId="{05B275C0-59B5-4FB2-B5A8-C4D790FA39FA}" srcId="{0F7ED7F5-7232-4AC8-B52E-C0ADF6C9ADDC}" destId="{A237D002-6A22-460D-8A3B-47A5291007DD}" srcOrd="0" destOrd="0" parTransId="{7A0CB5B1-C1B7-4F48-9AEA-5D423C7FF0A2}" sibTransId="{7F379ED5-7A94-4332-95BC-A78CFB8F239C}"/>
    <dgm:cxn modelId="{891C4FB6-B646-4E6E-A0EF-C26DF57B12C9}" srcId="{0F7ED7F5-7232-4AC8-B52E-C0ADF6C9ADDC}" destId="{65FDFB05-723A-41E4-A990-D52CE2723CB8}" srcOrd="1" destOrd="0" parTransId="{CC282575-B355-4E2C-9D4E-8E7F6CCF0C97}" sibTransId="{84A66609-532B-41E3-BD9B-E245AD32A84A}"/>
    <dgm:cxn modelId="{8986559D-7224-404A-AC31-9692B5FFD14E}" type="presOf" srcId="{7F379ED5-7A94-4332-95BC-A78CFB8F239C}" destId="{03B9280C-4AAB-4030-BAA5-EEFBF26F7B0E}" srcOrd="0" destOrd="0" presId="urn:microsoft.com/office/officeart/2005/8/layout/cycle6"/>
    <dgm:cxn modelId="{B53F6CF0-7DF8-4F47-9BD0-9A2951E3E8A8}" srcId="{0F7ED7F5-7232-4AC8-B52E-C0ADF6C9ADDC}" destId="{219F669E-1805-483C-9556-F068DAB5AF04}" srcOrd="4" destOrd="0" parTransId="{E21DF2C1-8E65-4319-866E-A829C948E69F}" sibTransId="{D6B2BF55-0B30-4552-B18E-A0E3746D2C04}"/>
    <dgm:cxn modelId="{A7D3107F-4857-42D8-86B0-A423D4711B63}" type="presOf" srcId="{A1BC6D77-EE93-49CC-9FF3-50FC07DDE01E}" destId="{8D2C6D8E-DF7A-42B8-A266-C49E862E2935}" srcOrd="0" destOrd="0" presId="urn:microsoft.com/office/officeart/2005/8/layout/cycle6"/>
    <dgm:cxn modelId="{E9AAD20C-15CB-4BA4-AC90-B1B122A7191B}" type="presOf" srcId="{65FDFB05-723A-41E4-A990-D52CE2723CB8}" destId="{34F2A577-1B6A-4237-A0B5-EE2CADB8A90B}" srcOrd="0" destOrd="0" presId="urn:microsoft.com/office/officeart/2005/8/layout/cycle6"/>
    <dgm:cxn modelId="{0ED8A945-E118-4EA5-8313-66B22C514C3C}" type="presParOf" srcId="{CECD837C-54A9-4D13-94C2-30B6B9286FE8}" destId="{BBA821CC-83DC-4E39-A877-FF1A33E11CC6}" srcOrd="0" destOrd="0" presId="urn:microsoft.com/office/officeart/2005/8/layout/cycle6"/>
    <dgm:cxn modelId="{9E596742-3743-4FCC-88F7-70FCD95A061C}" type="presParOf" srcId="{CECD837C-54A9-4D13-94C2-30B6B9286FE8}" destId="{74F5CB9F-837B-4EB2-BC63-36CC7D446010}" srcOrd="1" destOrd="0" presId="urn:microsoft.com/office/officeart/2005/8/layout/cycle6"/>
    <dgm:cxn modelId="{46E00DB8-6825-413F-B44C-ACC3EC799EDD}" type="presParOf" srcId="{CECD837C-54A9-4D13-94C2-30B6B9286FE8}" destId="{03B9280C-4AAB-4030-BAA5-EEFBF26F7B0E}" srcOrd="2" destOrd="0" presId="urn:microsoft.com/office/officeart/2005/8/layout/cycle6"/>
    <dgm:cxn modelId="{BFF8071C-3E34-4E32-B7D4-27596246044B}" type="presParOf" srcId="{CECD837C-54A9-4D13-94C2-30B6B9286FE8}" destId="{34F2A577-1B6A-4237-A0B5-EE2CADB8A90B}" srcOrd="3" destOrd="0" presId="urn:microsoft.com/office/officeart/2005/8/layout/cycle6"/>
    <dgm:cxn modelId="{381D0D77-CBE9-4778-A0C9-912D2DA75169}" type="presParOf" srcId="{CECD837C-54A9-4D13-94C2-30B6B9286FE8}" destId="{3C900F7F-71AE-4473-854B-6684232C131B}" srcOrd="4" destOrd="0" presId="urn:microsoft.com/office/officeart/2005/8/layout/cycle6"/>
    <dgm:cxn modelId="{0A6E1EC5-A2D9-4688-A9DA-136E2E4B780A}" type="presParOf" srcId="{CECD837C-54A9-4D13-94C2-30B6B9286FE8}" destId="{9B8158AC-370A-4C4F-A660-0FDB7731573C}" srcOrd="5" destOrd="0" presId="urn:microsoft.com/office/officeart/2005/8/layout/cycle6"/>
    <dgm:cxn modelId="{14182ACA-CF5A-4D66-A0A6-BFC34FD48623}" type="presParOf" srcId="{CECD837C-54A9-4D13-94C2-30B6B9286FE8}" destId="{FDABF3FC-6F2B-4FA7-A7C4-3014366F67BD}" srcOrd="6" destOrd="0" presId="urn:microsoft.com/office/officeart/2005/8/layout/cycle6"/>
    <dgm:cxn modelId="{1E58AECB-9D45-4F33-979C-6F52196E1374}" type="presParOf" srcId="{CECD837C-54A9-4D13-94C2-30B6B9286FE8}" destId="{83239540-89D1-4069-BB5E-C811A4C7D186}" srcOrd="7" destOrd="0" presId="urn:microsoft.com/office/officeart/2005/8/layout/cycle6"/>
    <dgm:cxn modelId="{C6D7EEBF-CBE8-4201-AAFC-75EE867457EB}" type="presParOf" srcId="{CECD837C-54A9-4D13-94C2-30B6B9286FE8}" destId="{8D2C6D8E-DF7A-42B8-A266-C49E862E2935}" srcOrd="8" destOrd="0" presId="urn:microsoft.com/office/officeart/2005/8/layout/cycle6"/>
    <dgm:cxn modelId="{10F4238D-DEEB-47C6-B612-83A76927DCD5}" type="presParOf" srcId="{CECD837C-54A9-4D13-94C2-30B6B9286FE8}" destId="{F77E0F0C-A087-4084-A790-2B7D7D4D43F3}" srcOrd="9" destOrd="0" presId="urn:microsoft.com/office/officeart/2005/8/layout/cycle6"/>
    <dgm:cxn modelId="{180236CC-86FA-4299-8D81-07C8A230B74A}" type="presParOf" srcId="{CECD837C-54A9-4D13-94C2-30B6B9286FE8}" destId="{72A9FF71-A7B3-4674-80C1-B0531AAED925}" srcOrd="10" destOrd="0" presId="urn:microsoft.com/office/officeart/2005/8/layout/cycle6"/>
    <dgm:cxn modelId="{18B36966-BDB1-4D29-84F9-01AE708606A0}" type="presParOf" srcId="{CECD837C-54A9-4D13-94C2-30B6B9286FE8}" destId="{57A2E73F-0311-4854-800D-1F1BC3E3F425}" srcOrd="11" destOrd="0" presId="urn:microsoft.com/office/officeart/2005/8/layout/cycle6"/>
    <dgm:cxn modelId="{8CF176BD-5D9D-4159-8CEF-2FAA6FC27F6F}" type="presParOf" srcId="{CECD837C-54A9-4D13-94C2-30B6B9286FE8}" destId="{2618CB27-268F-49F7-B72A-48756B994FE0}" srcOrd="12" destOrd="0" presId="urn:microsoft.com/office/officeart/2005/8/layout/cycle6"/>
    <dgm:cxn modelId="{286F6A41-238C-4F8C-AD6A-CEFB49DA87EC}" type="presParOf" srcId="{CECD837C-54A9-4D13-94C2-30B6B9286FE8}" destId="{ECFD7595-6569-4FC4-90C4-D0BD555ED3B0}" srcOrd="13" destOrd="0" presId="urn:microsoft.com/office/officeart/2005/8/layout/cycle6"/>
    <dgm:cxn modelId="{D7535962-F3F8-4B2A-A452-67D3F1CA43A9}" type="presParOf" srcId="{CECD837C-54A9-4D13-94C2-30B6B9286FE8}" destId="{E62AA7A4-C288-4E69-AEDE-2E65DA24B57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2BDEB-8AAA-49E4-87A7-57D9124BD9BA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3803A835-062C-4DBD-8B78-695DCFF90AB7}">
      <dgm:prSet phldrT="[Text]" custT="1"/>
      <dgm:spPr/>
      <dgm:t>
        <a:bodyPr/>
        <a:lstStyle/>
        <a:p>
          <a:r>
            <a:rPr lang="en-NZ" sz="2400" b="1" dirty="0" smtClean="0">
              <a:solidFill>
                <a:prstClr val="white">
                  <a:lumMod val="50000"/>
                </a:prstClr>
              </a:solidFill>
            </a:rPr>
            <a:t>from</a:t>
          </a:r>
          <a:r>
            <a:rPr lang="en-NZ" sz="2400" b="1" dirty="0" smtClean="0">
              <a:solidFill>
                <a:prstClr val="black"/>
              </a:solidFill>
            </a:rPr>
            <a:t> </a:t>
          </a:r>
        </a:p>
        <a:p>
          <a:r>
            <a:rPr lang="en-NZ" sz="2400" dirty="0" smtClean="0">
              <a:solidFill>
                <a:prstClr val="black"/>
              </a:solidFill>
            </a:rPr>
            <a:t>HSNO Act and Regulations </a:t>
          </a:r>
        </a:p>
        <a:p>
          <a:r>
            <a:rPr lang="en-NZ" sz="2400" dirty="0" smtClean="0">
              <a:solidFill>
                <a:prstClr val="black"/>
              </a:solidFill>
            </a:rPr>
            <a:t>implemented by </a:t>
          </a:r>
        </a:p>
        <a:p>
          <a:endParaRPr lang="en-NZ" sz="2400" dirty="0"/>
        </a:p>
      </dgm:t>
    </dgm:pt>
    <dgm:pt modelId="{1130DEF9-4173-4987-BFE6-858A36FD9440}" type="parTrans" cxnId="{B15C3086-42E1-479E-B966-A0F5CC6DA1B8}">
      <dgm:prSet/>
      <dgm:spPr/>
      <dgm:t>
        <a:bodyPr/>
        <a:lstStyle/>
        <a:p>
          <a:endParaRPr lang="en-NZ"/>
        </a:p>
      </dgm:t>
    </dgm:pt>
    <dgm:pt modelId="{1D6C3D65-AD97-477F-BCD0-817BFA2832B8}" type="sibTrans" cxnId="{B15C3086-42E1-479E-B966-A0F5CC6DA1B8}">
      <dgm:prSet/>
      <dgm:spPr/>
      <dgm:t>
        <a:bodyPr/>
        <a:lstStyle/>
        <a:p>
          <a:endParaRPr lang="en-NZ"/>
        </a:p>
      </dgm:t>
    </dgm:pt>
    <dgm:pt modelId="{C07B924C-C350-4891-A43B-CAA719A11DE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NZ" sz="2400" b="1" dirty="0" smtClean="0">
              <a:solidFill>
                <a:prstClr val="white">
                  <a:lumMod val="50000"/>
                </a:prstClr>
              </a:solidFill>
            </a:rPr>
            <a:t>to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2400" dirty="0" smtClean="0">
              <a:solidFill>
                <a:prstClr val="black"/>
              </a:solidFill>
            </a:rPr>
            <a:t>HSW Act and Regulations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2400" dirty="0" smtClean="0">
              <a:solidFill>
                <a:prstClr val="black"/>
              </a:solidFill>
            </a:rPr>
            <a:t>implemented by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NZ" sz="2400" dirty="0"/>
        </a:p>
      </dgm:t>
    </dgm:pt>
    <dgm:pt modelId="{41B48174-55AA-4F2C-834C-1EA3B0A6B571}" type="parTrans" cxnId="{A9500B7E-CFB6-459B-857D-1FD958F2C19D}">
      <dgm:prSet/>
      <dgm:spPr/>
      <dgm:t>
        <a:bodyPr/>
        <a:lstStyle/>
        <a:p>
          <a:endParaRPr lang="en-NZ"/>
        </a:p>
      </dgm:t>
    </dgm:pt>
    <dgm:pt modelId="{3F462AF0-CEF6-4A8E-A8ED-D75D30034030}" type="sibTrans" cxnId="{A9500B7E-CFB6-459B-857D-1FD958F2C19D}">
      <dgm:prSet/>
      <dgm:spPr/>
      <dgm:t>
        <a:bodyPr/>
        <a:lstStyle/>
        <a:p>
          <a:endParaRPr lang="en-NZ"/>
        </a:p>
      </dgm:t>
    </dgm:pt>
    <dgm:pt modelId="{DC2813BB-B1B7-4C1E-81D9-88EC4167A899}" type="pres">
      <dgm:prSet presAssocID="{0682BDEB-8AAA-49E4-87A7-57D9124BD9BA}" presName="Name0" presStyleCnt="0">
        <dgm:presLayoutVars>
          <dgm:dir/>
          <dgm:resizeHandles val="exact"/>
        </dgm:presLayoutVars>
      </dgm:prSet>
      <dgm:spPr/>
    </dgm:pt>
    <dgm:pt modelId="{4EBDD960-9595-478D-8AF8-A71C6C8EC1FC}" type="pres">
      <dgm:prSet presAssocID="{3803A835-062C-4DBD-8B78-695DCFF90AB7}" presName="node" presStyleLbl="node1" presStyleIdx="0" presStyleCnt="2" custScaleX="72318" custScaleY="73545" custLinFactNeighborX="1155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DBE6ADB-6075-48AF-83F4-FE73B7739CDE}" type="pres">
      <dgm:prSet presAssocID="{1D6C3D65-AD97-477F-BCD0-817BFA2832B8}" presName="sibTrans" presStyleLbl="sibTrans2D1" presStyleIdx="0" presStyleCnt="1" custAng="0" custScaleX="141976" custScaleY="83699" custLinFactNeighborX="4511"/>
      <dgm:spPr/>
      <dgm:t>
        <a:bodyPr/>
        <a:lstStyle/>
        <a:p>
          <a:endParaRPr lang="en-NZ"/>
        </a:p>
      </dgm:t>
    </dgm:pt>
    <dgm:pt modelId="{B06A8EAA-59F7-4CD5-A6BB-475E32B254C0}" type="pres">
      <dgm:prSet presAssocID="{1D6C3D65-AD97-477F-BCD0-817BFA2832B8}" presName="connectorText" presStyleLbl="sibTrans2D1" presStyleIdx="0" presStyleCnt="1"/>
      <dgm:spPr/>
      <dgm:t>
        <a:bodyPr/>
        <a:lstStyle/>
        <a:p>
          <a:endParaRPr lang="en-NZ"/>
        </a:p>
      </dgm:t>
    </dgm:pt>
    <dgm:pt modelId="{A29837BC-4F5D-487A-857B-508C1142C6F5}" type="pres">
      <dgm:prSet presAssocID="{C07B924C-C350-4891-A43B-CAA719A11DE9}" presName="node" presStyleLbl="node1" presStyleIdx="1" presStyleCnt="2" custScaleX="79656" custScaleY="74505" custLinFactNeighborX="-1306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15C3086-42E1-479E-B966-A0F5CC6DA1B8}" srcId="{0682BDEB-8AAA-49E4-87A7-57D9124BD9BA}" destId="{3803A835-062C-4DBD-8B78-695DCFF90AB7}" srcOrd="0" destOrd="0" parTransId="{1130DEF9-4173-4987-BFE6-858A36FD9440}" sibTransId="{1D6C3D65-AD97-477F-BCD0-817BFA2832B8}"/>
    <dgm:cxn modelId="{EBD98B78-C26F-4A1A-A78D-2C4EB64180EA}" type="presOf" srcId="{1D6C3D65-AD97-477F-BCD0-817BFA2832B8}" destId="{FDBE6ADB-6075-48AF-83F4-FE73B7739CDE}" srcOrd="0" destOrd="0" presId="urn:microsoft.com/office/officeart/2005/8/layout/process1"/>
    <dgm:cxn modelId="{3974B64C-EE05-4458-B1FE-6D81BA38A6BF}" type="presOf" srcId="{1D6C3D65-AD97-477F-BCD0-817BFA2832B8}" destId="{B06A8EAA-59F7-4CD5-A6BB-475E32B254C0}" srcOrd="1" destOrd="0" presId="urn:microsoft.com/office/officeart/2005/8/layout/process1"/>
    <dgm:cxn modelId="{A9500B7E-CFB6-459B-857D-1FD958F2C19D}" srcId="{0682BDEB-8AAA-49E4-87A7-57D9124BD9BA}" destId="{C07B924C-C350-4891-A43B-CAA719A11DE9}" srcOrd="1" destOrd="0" parTransId="{41B48174-55AA-4F2C-834C-1EA3B0A6B571}" sibTransId="{3F462AF0-CEF6-4A8E-A8ED-D75D30034030}"/>
    <dgm:cxn modelId="{36F000CC-CB00-4969-82EB-FF4CAFD1FA80}" type="presOf" srcId="{3803A835-062C-4DBD-8B78-695DCFF90AB7}" destId="{4EBDD960-9595-478D-8AF8-A71C6C8EC1FC}" srcOrd="0" destOrd="0" presId="urn:microsoft.com/office/officeart/2005/8/layout/process1"/>
    <dgm:cxn modelId="{4E279D4B-1568-46A6-9B79-C0DFE9A2E3C5}" type="presOf" srcId="{C07B924C-C350-4891-A43B-CAA719A11DE9}" destId="{A29837BC-4F5D-487A-857B-508C1142C6F5}" srcOrd="0" destOrd="0" presId="urn:microsoft.com/office/officeart/2005/8/layout/process1"/>
    <dgm:cxn modelId="{42518FF8-D6CE-4C82-9804-A7C93962A8D2}" type="presOf" srcId="{0682BDEB-8AAA-49E4-87A7-57D9124BD9BA}" destId="{DC2813BB-B1B7-4C1E-81D9-88EC4167A899}" srcOrd="0" destOrd="0" presId="urn:microsoft.com/office/officeart/2005/8/layout/process1"/>
    <dgm:cxn modelId="{1D13F262-3E7B-4397-9877-09092CD87B79}" type="presParOf" srcId="{DC2813BB-B1B7-4C1E-81D9-88EC4167A899}" destId="{4EBDD960-9595-478D-8AF8-A71C6C8EC1FC}" srcOrd="0" destOrd="0" presId="urn:microsoft.com/office/officeart/2005/8/layout/process1"/>
    <dgm:cxn modelId="{B25DBF52-3C0A-4EA4-B54C-878E22B49724}" type="presParOf" srcId="{DC2813BB-B1B7-4C1E-81D9-88EC4167A899}" destId="{FDBE6ADB-6075-48AF-83F4-FE73B7739CDE}" srcOrd="1" destOrd="0" presId="urn:microsoft.com/office/officeart/2005/8/layout/process1"/>
    <dgm:cxn modelId="{97921B97-5D8F-465F-A300-F0C1CEF54259}" type="presParOf" srcId="{FDBE6ADB-6075-48AF-83F4-FE73B7739CDE}" destId="{B06A8EAA-59F7-4CD5-A6BB-475E32B254C0}" srcOrd="0" destOrd="0" presId="urn:microsoft.com/office/officeart/2005/8/layout/process1"/>
    <dgm:cxn modelId="{52749308-FFEB-4A2B-B4A5-6E2B3605DC03}" type="presParOf" srcId="{DC2813BB-B1B7-4C1E-81D9-88EC4167A899}" destId="{A29837BC-4F5D-487A-857B-508C1142C6F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4A4D2-6E5B-45D4-ADCF-C13FC51B40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02C7403-76DB-41C4-BF49-A83FB42B1E0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dirty="0" smtClean="0"/>
            <a:t>Individual Approvals</a:t>
          </a:r>
          <a:endParaRPr lang="en-NZ" sz="2000" dirty="0"/>
        </a:p>
      </dgm:t>
    </dgm:pt>
    <dgm:pt modelId="{1F29A399-FC6F-43CB-800D-AC66C5053600}" type="parTrans" cxnId="{9608A853-D949-491F-ACE5-0828F85226B8}">
      <dgm:prSet/>
      <dgm:spPr/>
      <dgm:t>
        <a:bodyPr/>
        <a:lstStyle/>
        <a:p>
          <a:endParaRPr lang="en-NZ"/>
        </a:p>
      </dgm:t>
    </dgm:pt>
    <dgm:pt modelId="{B04D7C51-27BE-465D-BA62-498009203BE6}" type="sibTrans" cxnId="{9608A853-D949-491F-ACE5-0828F85226B8}">
      <dgm:prSet/>
      <dgm:spPr/>
      <dgm:t>
        <a:bodyPr/>
        <a:lstStyle/>
        <a:p>
          <a:endParaRPr lang="en-NZ"/>
        </a:p>
      </dgm:t>
    </dgm:pt>
    <dgm:pt modelId="{88F35EF7-72AE-4D18-91C2-6A88156E342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1800" dirty="0" smtClean="0"/>
            <a:t>HSNO Regulations</a:t>
          </a:r>
          <a:endParaRPr lang="en-NZ" sz="1800" dirty="0"/>
        </a:p>
      </dgm:t>
    </dgm:pt>
    <dgm:pt modelId="{7F4BEE66-7EC3-4891-AAB8-1A59B3986A6D}" type="parTrans" cxnId="{EC963DD8-2996-4FE6-9EA2-F768FDB664F1}">
      <dgm:prSet/>
      <dgm:spPr/>
      <dgm:t>
        <a:bodyPr/>
        <a:lstStyle/>
        <a:p>
          <a:endParaRPr lang="en-NZ"/>
        </a:p>
      </dgm:t>
    </dgm:pt>
    <dgm:pt modelId="{12B04DED-B9FA-4608-9FEF-AF649848B8F1}" type="sibTrans" cxnId="{EC963DD8-2996-4FE6-9EA2-F768FDB664F1}">
      <dgm:prSet/>
      <dgm:spPr/>
      <dgm:t>
        <a:bodyPr/>
        <a:lstStyle/>
        <a:p>
          <a:endParaRPr lang="en-NZ"/>
        </a:p>
      </dgm:t>
    </dgm:pt>
    <dgm:pt modelId="{9410FB26-78DA-464E-86AE-4FFDC8BE85E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1800" dirty="0" smtClean="0"/>
            <a:t>Transfer Notices</a:t>
          </a:r>
          <a:endParaRPr lang="en-NZ" sz="1800" dirty="0"/>
        </a:p>
      </dgm:t>
    </dgm:pt>
    <dgm:pt modelId="{D45CD63E-01F1-4434-8F05-12D412E2DC94}" type="parTrans" cxnId="{75BA0277-4935-41AC-8EDE-970C27CC90E9}">
      <dgm:prSet/>
      <dgm:spPr/>
      <dgm:t>
        <a:bodyPr/>
        <a:lstStyle/>
        <a:p>
          <a:endParaRPr lang="en-NZ"/>
        </a:p>
      </dgm:t>
    </dgm:pt>
    <dgm:pt modelId="{DE5D1666-3D60-4D06-8647-73499FFC515D}" type="sibTrans" cxnId="{75BA0277-4935-41AC-8EDE-970C27CC90E9}">
      <dgm:prSet/>
      <dgm:spPr/>
      <dgm:t>
        <a:bodyPr/>
        <a:lstStyle/>
        <a:p>
          <a:endParaRPr lang="en-NZ"/>
        </a:p>
      </dgm:t>
    </dgm:pt>
    <dgm:pt modelId="{0EC36080-7F4B-4D65-AFEB-68575B0BD88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1800" dirty="0" smtClean="0"/>
            <a:t>Control variations in approval</a:t>
          </a:r>
          <a:endParaRPr lang="en-NZ" sz="1800" dirty="0"/>
        </a:p>
      </dgm:t>
    </dgm:pt>
    <dgm:pt modelId="{3639ACF9-0C22-44DD-AF97-4C0A23BE126E}" type="parTrans" cxnId="{613F77AA-F144-4A7E-92E8-60CBA58B9A16}">
      <dgm:prSet/>
      <dgm:spPr/>
      <dgm:t>
        <a:bodyPr/>
        <a:lstStyle/>
        <a:p>
          <a:endParaRPr lang="en-NZ"/>
        </a:p>
      </dgm:t>
    </dgm:pt>
    <dgm:pt modelId="{19A093FB-6F18-433C-81A4-A02B0BEB9622}" type="sibTrans" cxnId="{613F77AA-F144-4A7E-92E8-60CBA58B9A16}">
      <dgm:prSet/>
      <dgm:spPr/>
      <dgm:t>
        <a:bodyPr/>
        <a:lstStyle/>
        <a:p>
          <a:endParaRPr lang="en-NZ"/>
        </a:p>
      </dgm:t>
    </dgm:pt>
    <dgm:pt modelId="{D42ED983-6B58-42E6-9275-CFE2DEDF6628}" type="pres">
      <dgm:prSet presAssocID="{F644A4D2-6E5B-45D4-ADCF-C13FC51B40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4F854A6E-DEFC-427A-A7E4-E4E0B06BD4B7}" type="pres">
      <dgm:prSet presAssocID="{A02C7403-76DB-41C4-BF49-A83FB42B1E03}" presName="hierRoot1" presStyleCnt="0">
        <dgm:presLayoutVars>
          <dgm:hierBranch val="init"/>
        </dgm:presLayoutVars>
      </dgm:prSet>
      <dgm:spPr/>
    </dgm:pt>
    <dgm:pt modelId="{1256FAE9-2484-4AD2-BA0D-4BCBAB9EEFA4}" type="pres">
      <dgm:prSet presAssocID="{A02C7403-76DB-41C4-BF49-A83FB42B1E03}" presName="rootComposite1" presStyleCnt="0"/>
      <dgm:spPr/>
    </dgm:pt>
    <dgm:pt modelId="{F6F86F5D-E50C-4FF8-8A29-3812C0BAB66E}" type="pres">
      <dgm:prSet presAssocID="{A02C7403-76DB-41C4-BF49-A83FB42B1E03}" presName="rootText1" presStyleLbl="node0" presStyleIdx="0" presStyleCnt="1" custScaleX="153777" custScaleY="144135" custLinFactNeighborX="1251" custLinFactNeighborY="-4919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DA511CB5-23C9-4408-9A49-09719C40DB16}" type="pres">
      <dgm:prSet presAssocID="{A02C7403-76DB-41C4-BF49-A83FB42B1E03}" presName="rootConnector1" presStyleLbl="node1" presStyleIdx="0" presStyleCnt="0"/>
      <dgm:spPr/>
      <dgm:t>
        <a:bodyPr/>
        <a:lstStyle/>
        <a:p>
          <a:endParaRPr lang="en-NZ"/>
        </a:p>
      </dgm:t>
    </dgm:pt>
    <dgm:pt modelId="{CBDC5178-FBC6-4CDD-B7AE-CEC40A3D9DF2}" type="pres">
      <dgm:prSet presAssocID="{A02C7403-76DB-41C4-BF49-A83FB42B1E03}" presName="hierChild2" presStyleCnt="0"/>
      <dgm:spPr/>
    </dgm:pt>
    <dgm:pt modelId="{0599214E-A207-418B-9D63-93A04A4B7C89}" type="pres">
      <dgm:prSet presAssocID="{7F4BEE66-7EC3-4891-AAB8-1A59B3986A6D}" presName="Name37" presStyleLbl="parChTrans1D2" presStyleIdx="0" presStyleCnt="3"/>
      <dgm:spPr/>
      <dgm:t>
        <a:bodyPr/>
        <a:lstStyle/>
        <a:p>
          <a:endParaRPr lang="en-NZ"/>
        </a:p>
      </dgm:t>
    </dgm:pt>
    <dgm:pt modelId="{9FDB32D3-2527-4AC4-B00B-074FAA12378A}" type="pres">
      <dgm:prSet presAssocID="{88F35EF7-72AE-4D18-91C2-6A88156E3429}" presName="hierRoot2" presStyleCnt="0">
        <dgm:presLayoutVars>
          <dgm:hierBranch val="init"/>
        </dgm:presLayoutVars>
      </dgm:prSet>
      <dgm:spPr/>
    </dgm:pt>
    <dgm:pt modelId="{2ADF14B0-1BE2-467F-8606-96D7E9B9FCBC}" type="pres">
      <dgm:prSet presAssocID="{88F35EF7-72AE-4D18-91C2-6A88156E3429}" presName="rootComposite" presStyleCnt="0"/>
      <dgm:spPr/>
    </dgm:pt>
    <dgm:pt modelId="{B3D6DA84-5C37-45FC-B1E4-0DD24F31F0A5}" type="pres">
      <dgm:prSet presAssocID="{88F35EF7-72AE-4D18-91C2-6A88156E3429}" presName="rootText" presStyleLbl="node2" presStyleIdx="0" presStyleCnt="3" custScaleX="125185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1888EB9A-1D3C-428D-8307-B768B43BF8A8}" type="pres">
      <dgm:prSet presAssocID="{88F35EF7-72AE-4D18-91C2-6A88156E3429}" presName="rootConnector" presStyleLbl="node2" presStyleIdx="0" presStyleCnt="3"/>
      <dgm:spPr/>
      <dgm:t>
        <a:bodyPr/>
        <a:lstStyle/>
        <a:p>
          <a:endParaRPr lang="en-NZ"/>
        </a:p>
      </dgm:t>
    </dgm:pt>
    <dgm:pt modelId="{1B318AA8-FF4D-4E32-B121-D976730BF6FC}" type="pres">
      <dgm:prSet presAssocID="{88F35EF7-72AE-4D18-91C2-6A88156E3429}" presName="hierChild4" presStyleCnt="0"/>
      <dgm:spPr/>
    </dgm:pt>
    <dgm:pt modelId="{A677D2B5-2AED-4B22-95D5-CCCBDD207DAB}" type="pres">
      <dgm:prSet presAssocID="{88F35EF7-72AE-4D18-91C2-6A88156E3429}" presName="hierChild5" presStyleCnt="0"/>
      <dgm:spPr/>
    </dgm:pt>
    <dgm:pt modelId="{4632B1BC-0922-4FC9-AEF3-58931F295C96}" type="pres">
      <dgm:prSet presAssocID="{D45CD63E-01F1-4434-8F05-12D412E2DC94}" presName="Name37" presStyleLbl="parChTrans1D2" presStyleIdx="1" presStyleCnt="3"/>
      <dgm:spPr/>
      <dgm:t>
        <a:bodyPr/>
        <a:lstStyle/>
        <a:p>
          <a:endParaRPr lang="en-NZ"/>
        </a:p>
      </dgm:t>
    </dgm:pt>
    <dgm:pt modelId="{8CB83A50-D149-4659-8DF2-932A20BB87F2}" type="pres">
      <dgm:prSet presAssocID="{9410FB26-78DA-464E-86AE-4FFDC8BE85E4}" presName="hierRoot2" presStyleCnt="0">
        <dgm:presLayoutVars>
          <dgm:hierBranch val="init"/>
        </dgm:presLayoutVars>
      </dgm:prSet>
      <dgm:spPr/>
    </dgm:pt>
    <dgm:pt modelId="{B59D4FDB-28CA-446A-BEDF-C0B5EE0D9DF5}" type="pres">
      <dgm:prSet presAssocID="{9410FB26-78DA-464E-86AE-4FFDC8BE85E4}" presName="rootComposite" presStyleCnt="0"/>
      <dgm:spPr/>
    </dgm:pt>
    <dgm:pt modelId="{6E924905-1A9A-4E23-AFFD-839F68E99A3E}" type="pres">
      <dgm:prSet presAssocID="{9410FB26-78DA-464E-86AE-4FFDC8BE85E4}" presName="rootText" presStyleLbl="node2" presStyleIdx="1" presStyleCnt="3" custScaleX="125185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5CAE1D69-268D-4A5F-8427-52C93540B6C4}" type="pres">
      <dgm:prSet presAssocID="{9410FB26-78DA-464E-86AE-4FFDC8BE85E4}" presName="rootConnector" presStyleLbl="node2" presStyleIdx="1" presStyleCnt="3"/>
      <dgm:spPr/>
      <dgm:t>
        <a:bodyPr/>
        <a:lstStyle/>
        <a:p>
          <a:endParaRPr lang="en-NZ"/>
        </a:p>
      </dgm:t>
    </dgm:pt>
    <dgm:pt modelId="{7A57EF0D-ACC7-4D5B-987A-DE5AD707C490}" type="pres">
      <dgm:prSet presAssocID="{9410FB26-78DA-464E-86AE-4FFDC8BE85E4}" presName="hierChild4" presStyleCnt="0"/>
      <dgm:spPr/>
    </dgm:pt>
    <dgm:pt modelId="{D3A217D7-D3A2-4448-9E31-29524CEE55C3}" type="pres">
      <dgm:prSet presAssocID="{9410FB26-78DA-464E-86AE-4FFDC8BE85E4}" presName="hierChild5" presStyleCnt="0"/>
      <dgm:spPr/>
    </dgm:pt>
    <dgm:pt modelId="{AA432F64-F3A2-4A11-A949-1B9842F4A193}" type="pres">
      <dgm:prSet presAssocID="{3639ACF9-0C22-44DD-AF97-4C0A23BE126E}" presName="Name37" presStyleLbl="parChTrans1D2" presStyleIdx="2" presStyleCnt="3"/>
      <dgm:spPr/>
      <dgm:t>
        <a:bodyPr/>
        <a:lstStyle/>
        <a:p>
          <a:endParaRPr lang="en-NZ"/>
        </a:p>
      </dgm:t>
    </dgm:pt>
    <dgm:pt modelId="{103AC319-CCC0-4C5B-8E5C-A0DCF336B77B}" type="pres">
      <dgm:prSet presAssocID="{0EC36080-7F4B-4D65-AFEB-68575B0BD889}" presName="hierRoot2" presStyleCnt="0">
        <dgm:presLayoutVars>
          <dgm:hierBranch val="init"/>
        </dgm:presLayoutVars>
      </dgm:prSet>
      <dgm:spPr/>
    </dgm:pt>
    <dgm:pt modelId="{8B6C02E7-5ED1-4498-B422-E98EA0093B5F}" type="pres">
      <dgm:prSet presAssocID="{0EC36080-7F4B-4D65-AFEB-68575B0BD889}" presName="rootComposite" presStyleCnt="0"/>
      <dgm:spPr/>
    </dgm:pt>
    <dgm:pt modelId="{762CB4B6-67C1-4509-9A60-3C813EE8D49E}" type="pres">
      <dgm:prSet presAssocID="{0EC36080-7F4B-4D65-AFEB-68575B0BD889}" presName="rootText" presStyleLbl="node2" presStyleIdx="2" presStyleCnt="3" custScaleX="121983" custScaleY="166945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22B7B0AE-67CD-48B0-8828-AF9B5B8185BE}" type="pres">
      <dgm:prSet presAssocID="{0EC36080-7F4B-4D65-AFEB-68575B0BD889}" presName="rootConnector" presStyleLbl="node2" presStyleIdx="2" presStyleCnt="3"/>
      <dgm:spPr/>
      <dgm:t>
        <a:bodyPr/>
        <a:lstStyle/>
        <a:p>
          <a:endParaRPr lang="en-NZ"/>
        </a:p>
      </dgm:t>
    </dgm:pt>
    <dgm:pt modelId="{A15A0539-AF5D-49D5-BE4F-96711EAFF1F5}" type="pres">
      <dgm:prSet presAssocID="{0EC36080-7F4B-4D65-AFEB-68575B0BD889}" presName="hierChild4" presStyleCnt="0"/>
      <dgm:spPr/>
    </dgm:pt>
    <dgm:pt modelId="{1FA70EF0-BC0A-49B5-AFBB-77FA2025CDAC}" type="pres">
      <dgm:prSet presAssocID="{0EC36080-7F4B-4D65-AFEB-68575B0BD889}" presName="hierChild5" presStyleCnt="0"/>
      <dgm:spPr/>
    </dgm:pt>
    <dgm:pt modelId="{71403EA7-F28F-4A7B-AC59-40F83919E31C}" type="pres">
      <dgm:prSet presAssocID="{A02C7403-76DB-41C4-BF49-A83FB42B1E03}" presName="hierChild3" presStyleCnt="0"/>
      <dgm:spPr/>
    </dgm:pt>
  </dgm:ptLst>
  <dgm:cxnLst>
    <dgm:cxn modelId="{53C669DA-D54D-4A58-833B-934AB38206C1}" type="presOf" srcId="{88F35EF7-72AE-4D18-91C2-6A88156E3429}" destId="{1888EB9A-1D3C-428D-8307-B768B43BF8A8}" srcOrd="1" destOrd="0" presId="urn:microsoft.com/office/officeart/2005/8/layout/orgChart1"/>
    <dgm:cxn modelId="{75BA0277-4935-41AC-8EDE-970C27CC90E9}" srcId="{A02C7403-76DB-41C4-BF49-A83FB42B1E03}" destId="{9410FB26-78DA-464E-86AE-4FFDC8BE85E4}" srcOrd="1" destOrd="0" parTransId="{D45CD63E-01F1-4434-8F05-12D412E2DC94}" sibTransId="{DE5D1666-3D60-4D06-8647-73499FFC515D}"/>
    <dgm:cxn modelId="{EC963DD8-2996-4FE6-9EA2-F768FDB664F1}" srcId="{A02C7403-76DB-41C4-BF49-A83FB42B1E03}" destId="{88F35EF7-72AE-4D18-91C2-6A88156E3429}" srcOrd="0" destOrd="0" parTransId="{7F4BEE66-7EC3-4891-AAB8-1A59B3986A6D}" sibTransId="{12B04DED-B9FA-4608-9FEF-AF649848B8F1}"/>
    <dgm:cxn modelId="{613F77AA-F144-4A7E-92E8-60CBA58B9A16}" srcId="{A02C7403-76DB-41C4-BF49-A83FB42B1E03}" destId="{0EC36080-7F4B-4D65-AFEB-68575B0BD889}" srcOrd="2" destOrd="0" parTransId="{3639ACF9-0C22-44DD-AF97-4C0A23BE126E}" sibTransId="{19A093FB-6F18-433C-81A4-A02B0BEB9622}"/>
    <dgm:cxn modelId="{46E33721-3A88-487A-ABEC-3AF6F7B2E7CD}" type="presOf" srcId="{A02C7403-76DB-41C4-BF49-A83FB42B1E03}" destId="{DA511CB5-23C9-4408-9A49-09719C40DB16}" srcOrd="1" destOrd="0" presId="urn:microsoft.com/office/officeart/2005/8/layout/orgChart1"/>
    <dgm:cxn modelId="{968B2353-6714-4B0B-B97A-D7941E829E77}" type="presOf" srcId="{3639ACF9-0C22-44DD-AF97-4C0A23BE126E}" destId="{AA432F64-F3A2-4A11-A949-1B9842F4A193}" srcOrd="0" destOrd="0" presId="urn:microsoft.com/office/officeart/2005/8/layout/orgChart1"/>
    <dgm:cxn modelId="{DD262E8C-F84E-48B7-BB10-BE42F48ED841}" type="presOf" srcId="{7F4BEE66-7EC3-4891-AAB8-1A59B3986A6D}" destId="{0599214E-A207-418B-9D63-93A04A4B7C89}" srcOrd="0" destOrd="0" presId="urn:microsoft.com/office/officeart/2005/8/layout/orgChart1"/>
    <dgm:cxn modelId="{3DE4969D-7430-4201-8E52-E20133513F83}" type="presOf" srcId="{88F35EF7-72AE-4D18-91C2-6A88156E3429}" destId="{B3D6DA84-5C37-45FC-B1E4-0DD24F31F0A5}" srcOrd="0" destOrd="0" presId="urn:microsoft.com/office/officeart/2005/8/layout/orgChart1"/>
    <dgm:cxn modelId="{6A7D569F-823A-4424-9809-3418E492EC3F}" type="presOf" srcId="{0EC36080-7F4B-4D65-AFEB-68575B0BD889}" destId="{762CB4B6-67C1-4509-9A60-3C813EE8D49E}" srcOrd="0" destOrd="0" presId="urn:microsoft.com/office/officeart/2005/8/layout/orgChart1"/>
    <dgm:cxn modelId="{E84B9F34-2599-4CAC-A4B7-64F494F44E51}" type="presOf" srcId="{D45CD63E-01F1-4434-8F05-12D412E2DC94}" destId="{4632B1BC-0922-4FC9-AEF3-58931F295C96}" srcOrd="0" destOrd="0" presId="urn:microsoft.com/office/officeart/2005/8/layout/orgChart1"/>
    <dgm:cxn modelId="{12870B29-02E3-467D-8643-369399267833}" type="presOf" srcId="{9410FB26-78DA-464E-86AE-4FFDC8BE85E4}" destId="{5CAE1D69-268D-4A5F-8427-52C93540B6C4}" srcOrd="1" destOrd="0" presId="urn:microsoft.com/office/officeart/2005/8/layout/orgChart1"/>
    <dgm:cxn modelId="{BCB8C06A-A5D6-4522-9BB3-0B82289C5EF8}" type="presOf" srcId="{0EC36080-7F4B-4D65-AFEB-68575B0BD889}" destId="{22B7B0AE-67CD-48B0-8828-AF9B5B8185BE}" srcOrd="1" destOrd="0" presId="urn:microsoft.com/office/officeart/2005/8/layout/orgChart1"/>
    <dgm:cxn modelId="{D8570684-BFC8-4156-9C32-059B0008F1B2}" type="presOf" srcId="{9410FB26-78DA-464E-86AE-4FFDC8BE85E4}" destId="{6E924905-1A9A-4E23-AFFD-839F68E99A3E}" srcOrd="0" destOrd="0" presId="urn:microsoft.com/office/officeart/2005/8/layout/orgChart1"/>
    <dgm:cxn modelId="{44979BEE-64DD-4AEC-B1D8-B79C8E4D250E}" type="presOf" srcId="{F644A4D2-6E5B-45D4-ADCF-C13FC51B400E}" destId="{D42ED983-6B58-42E6-9275-CFE2DEDF6628}" srcOrd="0" destOrd="0" presId="urn:microsoft.com/office/officeart/2005/8/layout/orgChart1"/>
    <dgm:cxn modelId="{756E6DBE-9C7A-487B-BAF4-2B4F9D235783}" type="presOf" srcId="{A02C7403-76DB-41C4-BF49-A83FB42B1E03}" destId="{F6F86F5D-E50C-4FF8-8A29-3812C0BAB66E}" srcOrd="0" destOrd="0" presId="urn:microsoft.com/office/officeart/2005/8/layout/orgChart1"/>
    <dgm:cxn modelId="{9608A853-D949-491F-ACE5-0828F85226B8}" srcId="{F644A4D2-6E5B-45D4-ADCF-C13FC51B400E}" destId="{A02C7403-76DB-41C4-BF49-A83FB42B1E03}" srcOrd="0" destOrd="0" parTransId="{1F29A399-FC6F-43CB-800D-AC66C5053600}" sibTransId="{B04D7C51-27BE-465D-BA62-498009203BE6}"/>
    <dgm:cxn modelId="{F675EF63-2ADF-4220-A197-196AF41BF440}" type="presParOf" srcId="{D42ED983-6B58-42E6-9275-CFE2DEDF6628}" destId="{4F854A6E-DEFC-427A-A7E4-E4E0B06BD4B7}" srcOrd="0" destOrd="0" presId="urn:microsoft.com/office/officeart/2005/8/layout/orgChart1"/>
    <dgm:cxn modelId="{C9A1B112-2DA0-4CFB-8378-75562F5C970A}" type="presParOf" srcId="{4F854A6E-DEFC-427A-A7E4-E4E0B06BD4B7}" destId="{1256FAE9-2484-4AD2-BA0D-4BCBAB9EEFA4}" srcOrd="0" destOrd="0" presId="urn:microsoft.com/office/officeart/2005/8/layout/orgChart1"/>
    <dgm:cxn modelId="{7F8E0845-5EE2-4CBA-8148-4EB48F607BE6}" type="presParOf" srcId="{1256FAE9-2484-4AD2-BA0D-4BCBAB9EEFA4}" destId="{F6F86F5D-E50C-4FF8-8A29-3812C0BAB66E}" srcOrd="0" destOrd="0" presId="urn:microsoft.com/office/officeart/2005/8/layout/orgChart1"/>
    <dgm:cxn modelId="{F5799ABE-006E-43EA-A0C1-F52C89B58800}" type="presParOf" srcId="{1256FAE9-2484-4AD2-BA0D-4BCBAB9EEFA4}" destId="{DA511CB5-23C9-4408-9A49-09719C40DB16}" srcOrd="1" destOrd="0" presId="urn:microsoft.com/office/officeart/2005/8/layout/orgChart1"/>
    <dgm:cxn modelId="{AE46854A-25EB-45B3-9007-78036BB316CB}" type="presParOf" srcId="{4F854A6E-DEFC-427A-A7E4-E4E0B06BD4B7}" destId="{CBDC5178-FBC6-4CDD-B7AE-CEC40A3D9DF2}" srcOrd="1" destOrd="0" presId="urn:microsoft.com/office/officeart/2005/8/layout/orgChart1"/>
    <dgm:cxn modelId="{D005D261-5ECC-487D-9F58-0194D4AB9FB5}" type="presParOf" srcId="{CBDC5178-FBC6-4CDD-B7AE-CEC40A3D9DF2}" destId="{0599214E-A207-418B-9D63-93A04A4B7C89}" srcOrd="0" destOrd="0" presId="urn:microsoft.com/office/officeart/2005/8/layout/orgChart1"/>
    <dgm:cxn modelId="{EADF73A7-6CFB-47C9-9207-7D0655FCC165}" type="presParOf" srcId="{CBDC5178-FBC6-4CDD-B7AE-CEC40A3D9DF2}" destId="{9FDB32D3-2527-4AC4-B00B-074FAA12378A}" srcOrd="1" destOrd="0" presId="urn:microsoft.com/office/officeart/2005/8/layout/orgChart1"/>
    <dgm:cxn modelId="{9F554AD1-3D1E-4D38-9BB5-9E135F320017}" type="presParOf" srcId="{9FDB32D3-2527-4AC4-B00B-074FAA12378A}" destId="{2ADF14B0-1BE2-467F-8606-96D7E9B9FCBC}" srcOrd="0" destOrd="0" presId="urn:microsoft.com/office/officeart/2005/8/layout/orgChart1"/>
    <dgm:cxn modelId="{1033D62A-9F92-4634-9BF7-BCA472FD1966}" type="presParOf" srcId="{2ADF14B0-1BE2-467F-8606-96D7E9B9FCBC}" destId="{B3D6DA84-5C37-45FC-B1E4-0DD24F31F0A5}" srcOrd="0" destOrd="0" presId="urn:microsoft.com/office/officeart/2005/8/layout/orgChart1"/>
    <dgm:cxn modelId="{B53749DA-5FA8-44B2-8566-19C860461AC7}" type="presParOf" srcId="{2ADF14B0-1BE2-467F-8606-96D7E9B9FCBC}" destId="{1888EB9A-1D3C-428D-8307-B768B43BF8A8}" srcOrd="1" destOrd="0" presId="urn:microsoft.com/office/officeart/2005/8/layout/orgChart1"/>
    <dgm:cxn modelId="{2B4F138F-296B-459C-8D9F-D57FD5162D02}" type="presParOf" srcId="{9FDB32D3-2527-4AC4-B00B-074FAA12378A}" destId="{1B318AA8-FF4D-4E32-B121-D976730BF6FC}" srcOrd="1" destOrd="0" presId="urn:microsoft.com/office/officeart/2005/8/layout/orgChart1"/>
    <dgm:cxn modelId="{331407ED-5E1A-4323-A692-F0311120074B}" type="presParOf" srcId="{9FDB32D3-2527-4AC4-B00B-074FAA12378A}" destId="{A677D2B5-2AED-4B22-95D5-CCCBDD207DAB}" srcOrd="2" destOrd="0" presId="urn:microsoft.com/office/officeart/2005/8/layout/orgChart1"/>
    <dgm:cxn modelId="{8696702F-C9FB-4E3A-ABC0-1E08AA6BC2AF}" type="presParOf" srcId="{CBDC5178-FBC6-4CDD-B7AE-CEC40A3D9DF2}" destId="{4632B1BC-0922-4FC9-AEF3-58931F295C96}" srcOrd="2" destOrd="0" presId="urn:microsoft.com/office/officeart/2005/8/layout/orgChart1"/>
    <dgm:cxn modelId="{8777BD1F-BCD8-4BFD-A5CC-4C71CC1070CB}" type="presParOf" srcId="{CBDC5178-FBC6-4CDD-B7AE-CEC40A3D9DF2}" destId="{8CB83A50-D149-4659-8DF2-932A20BB87F2}" srcOrd="3" destOrd="0" presId="urn:microsoft.com/office/officeart/2005/8/layout/orgChart1"/>
    <dgm:cxn modelId="{04D98DB9-C402-4F70-8AEF-25985F9BB5D7}" type="presParOf" srcId="{8CB83A50-D149-4659-8DF2-932A20BB87F2}" destId="{B59D4FDB-28CA-446A-BEDF-C0B5EE0D9DF5}" srcOrd="0" destOrd="0" presId="urn:microsoft.com/office/officeart/2005/8/layout/orgChart1"/>
    <dgm:cxn modelId="{B462EBB2-08E8-43AD-878E-08F4DB355810}" type="presParOf" srcId="{B59D4FDB-28CA-446A-BEDF-C0B5EE0D9DF5}" destId="{6E924905-1A9A-4E23-AFFD-839F68E99A3E}" srcOrd="0" destOrd="0" presId="urn:microsoft.com/office/officeart/2005/8/layout/orgChart1"/>
    <dgm:cxn modelId="{89CA3493-5C7D-4C65-9764-C75162077AA2}" type="presParOf" srcId="{B59D4FDB-28CA-446A-BEDF-C0B5EE0D9DF5}" destId="{5CAE1D69-268D-4A5F-8427-52C93540B6C4}" srcOrd="1" destOrd="0" presId="urn:microsoft.com/office/officeart/2005/8/layout/orgChart1"/>
    <dgm:cxn modelId="{F726FA23-0A63-4000-B2CE-FB2DC4FAC2FD}" type="presParOf" srcId="{8CB83A50-D149-4659-8DF2-932A20BB87F2}" destId="{7A57EF0D-ACC7-4D5B-987A-DE5AD707C490}" srcOrd="1" destOrd="0" presId="urn:microsoft.com/office/officeart/2005/8/layout/orgChart1"/>
    <dgm:cxn modelId="{F0B27D81-E484-4725-8A05-8A10E7A2D39B}" type="presParOf" srcId="{8CB83A50-D149-4659-8DF2-932A20BB87F2}" destId="{D3A217D7-D3A2-4448-9E31-29524CEE55C3}" srcOrd="2" destOrd="0" presId="urn:microsoft.com/office/officeart/2005/8/layout/orgChart1"/>
    <dgm:cxn modelId="{F659ABD1-B6D6-422D-8C56-777DF3BDA2CA}" type="presParOf" srcId="{CBDC5178-FBC6-4CDD-B7AE-CEC40A3D9DF2}" destId="{AA432F64-F3A2-4A11-A949-1B9842F4A193}" srcOrd="4" destOrd="0" presId="urn:microsoft.com/office/officeart/2005/8/layout/orgChart1"/>
    <dgm:cxn modelId="{F9E4D467-A9DC-4E8B-9C70-4FAA4E318A52}" type="presParOf" srcId="{CBDC5178-FBC6-4CDD-B7AE-CEC40A3D9DF2}" destId="{103AC319-CCC0-4C5B-8E5C-A0DCF336B77B}" srcOrd="5" destOrd="0" presId="urn:microsoft.com/office/officeart/2005/8/layout/orgChart1"/>
    <dgm:cxn modelId="{9B05F7A5-C39F-4991-A98C-6654AED6EB96}" type="presParOf" srcId="{103AC319-CCC0-4C5B-8E5C-A0DCF336B77B}" destId="{8B6C02E7-5ED1-4498-B422-E98EA0093B5F}" srcOrd="0" destOrd="0" presId="urn:microsoft.com/office/officeart/2005/8/layout/orgChart1"/>
    <dgm:cxn modelId="{648D1328-F0DF-402C-8BD3-0B23F862699E}" type="presParOf" srcId="{8B6C02E7-5ED1-4498-B422-E98EA0093B5F}" destId="{762CB4B6-67C1-4509-9A60-3C813EE8D49E}" srcOrd="0" destOrd="0" presId="urn:microsoft.com/office/officeart/2005/8/layout/orgChart1"/>
    <dgm:cxn modelId="{4A3B7958-9AF9-4FD7-BD09-88C40B0043B0}" type="presParOf" srcId="{8B6C02E7-5ED1-4498-B422-E98EA0093B5F}" destId="{22B7B0AE-67CD-48B0-8828-AF9B5B8185BE}" srcOrd="1" destOrd="0" presId="urn:microsoft.com/office/officeart/2005/8/layout/orgChart1"/>
    <dgm:cxn modelId="{CE8FBA54-739E-44D7-AE74-0D9EA7FE5D4D}" type="presParOf" srcId="{103AC319-CCC0-4C5B-8E5C-A0DCF336B77B}" destId="{A15A0539-AF5D-49D5-BE4F-96711EAFF1F5}" srcOrd="1" destOrd="0" presId="urn:microsoft.com/office/officeart/2005/8/layout/orgChart1"/>
    <dgm:cxn modelId="{256D2CEC-53AF-4F3E-AAD5-3D9B73B0865E}" type="presParOf" srcId="{103AC319-CCC0-4C5B-8E5C-A0DCF336B77B}" destId="{1FA70EF0-BC0A-49B5-AFBB-77FA2025CDAC}" srcOrd="2" destOrd="0" presId="urn:microsoft.com/office/officeart/2005/8/layout/orgChart1"/>
    <dgm:cxn modelId="{4842904F-B24C-4928-953E-8B7F549A895B}" type="presParOf" srcId="{4F854A6E-DEFC-427A-A7E4-E4E0B06BD4B7}" destId="{71403EA7-F28F-4A7B-AC59-40F83919E3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4A4D2-6E5B-45D4-ADCF-C13FC51B40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02C7403-76DB-41C4-BF49-A83FB42B1E0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NZ" sz="2000" dirty="0" smtClean="0"/>
            <a:t>Group Standards</a:t>
          </a:r>
          <a:endParaRPr lang="en-NZ" sz="2000" dirty="0"/>
        </a:p>
      </dgm:t>
    </dgm:pt>
    <dgm:pt modelId="{1F29A399-FC6F-43CB-800D-AC66C5053600}" type="parTrans" cxnId="{9608A853-D949-491F-ACE5-0828F85226B8}">
      <dgm:prSet/>
      <dgm:spPr/>
      <dgm:t>
        <a:bodyPr/>
        <a:lstStyle/>
        <a:p>
          <a:endParaRPr lang="en-NZ"/>
        </a:p>
      </dgm:t>
    </dgm:pt>
    <dgm:pt modelId="{B04D7C51-27BE-465D-BA62-498009203BE6}" type="sibTrans" cxnId="{9608A853-D949-491F-ACE5-0828F85226B8}">
      <dgm:prSet/>
      <dgm:spPr/>
      <dgm:t>
        <a:bodyPr/>
        <a:lstStyle/>
        <a:p>
          <a:endParaRPr lang="en-NZ"/>
        </a:p>
      </dgm:t>
    </dgm:pt>
    <dgm:pt modelId="{D42ED983-6B58-42E6-9275-CFE2DEDF6628}" type="pres">
      <dgm:prSet presAssocID="{F644A4D2-6E5B-45D4-ADCF-C13FC51B40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4F854A6E-DEFC-427A-A7E4-E4E0B06BD4B7}" type="pres">
      <dgm:prSet presAssocID="{A02C7403-76DB-41C4-BF49-A83FB42B1E03}" presName="hierRoot1" presStyleCnt="0">
        <dgm:presLayoutVars>
          <dgm:hierBranch val="init"/>
        </dgm:presLayoutVars>
      </dgm:prSet>
      <dgm:spPr/>
    </dgm:pt>
    <dgm:pt modelId="{1256FAE9-2484-4AD2-BA0D-4BCBAB9EEFA4}" type="pres">
      <dgm:prSet presAssocID="{A02C7403-76DB-41C4-BF49-A83FB42B1E03}" presName="rootComposite1" presStyleCnt="0"/>
      <dgm:spPr/>
    </dgm:pt>
    <dgm:pt modelId="{F6F86F5D-E50C-4FF8-8A29-3812C0BAB66E}" type="pres">
      <dgm:prSet presAssocID="{A02C7403-76DB-41C4-BF49-A83FB42B1E03}" presName="rootText1" presStyleLbl="node0" presStyleIdx="0" presStyleCnt="1" custScaleX="515683" custScaleY="427411" custLinFactNeighborX="13406" custLinFactNeighborY="3419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DA511CB5-23C9-4408-9A49-09719C40DB16}" type="pres">
      <dgm:prSet presAssocID="{A02C7403-76DB-41C4-BF49-A83FB42B1E03}" presName="rootConnector1" presStyleLbl="node1" presStyleIdx="0" presStyleCnt="0"/>
      <dgm:spPr/>
      <dgm:t>
        <a:bodyPr/>
        <a:lstStyle/>
        <a:p>
          <a:endParaRPr lang="en-NZ"/>
        </a:p>
      </dgm:t>
    </dgm:pt>
    <dgm:pt modelId="{CBDC5178-FBC6-4CDD-B7AE-CEC40A3D9DF2}" type="pres">
      <dgm:prSet presAssocID="{A02C7403-76DB-41C4-BF49-A83FB42B1E03}" presName="hierChild2" presStyleCnt="0"/>
      <dgm:spPr/>
    </dgm:pt>
    <dgm:pt modelId="{71403EA7-F28F-4A7B-AC59-40F83919E31C}" type="pres">
      <dgm:prSet presAssocID="{A02C7403-76DB-41C4-BF49-A83FB42B1E03}" presName="hierChild3" presStyleCnt="0"/>
      <dgm:spPr/>
    </dgm:pt>
  </dgm:ptLst>
  <dgm:cxnLst>
    <dgm:cxn modelId="{EBEE3CA9-EABD-42E7-AC46-61294013A3FF}" type="presOf" srcId="{A02C7403-76DB-41C4-BF49-A83FB42B1E03}" destId="{F6F86F5D-E50C-4FF8-8A29-3812C0BAB66E}" srcOrd="0" destOrd="0" presId="urn:microsoft.com/office/officeart/2005/8/layout/orgChart1"/>
    <dgm:cxn modelId="{FD0CC5CC-3685-4D06-9E83-E230B668F533}" type="presOf" srcId="{F644A4D2-6E5B-45D4-ADCF-C13FC51B400E}" destId="{D42ED983-6B58-42E6-9275-CFE2DEDF6628}" srcOrd="0" destOrd="0" presId="urn:microsoft.com/office/officeart/2005/8/layout/orgChart1"/>
    <dgm:cxn modelId="{9608A853-D949-491F-ACE5-0828F85226B8}" srcId="{F644A4D2-6E5B-45D4-ADCF-C13FC51B400E}" destId="{A02C7403-76DB-41C4-BF49-A83FB42B1E03}" srcOrd="0" destOrd="0" parTransId="{1F29A399-FC6F-43CB-800D-AC66C5053600}" sibTransId="{B04D7C51-27BE-465D-BA62-498009203BE6}"/>
    <dgm:cxn modelId="{A0D6D0D0-A453-4793-94C2-AB417EE52D96}" type="presOf" srcId="{A02C7403-76DB-41C4-BF49-A83FB42B1E03}" destId="{DA511CB5-23C9-4408-9A49-09719C40DB16}" srcOrd="1" destOrd="0" presId="urn:microsoft.com/office/officeart/2005/8/layout/orgChart1"/>
    <dgm:cxn modelId="{4FEE283D-0815-4237-B361-D57C576B161B}" type="presParOf" srcId="{D42ED983-6B58-42E6-9275-CFE2DEDF6628}" destId="{4F854A6E-DEFC-427A-A7E4-E4E0B06BD4B7}" srcOrd="0" destOrd="0" presId="urn:microsoft.com/office/officeart/2005/8/layout/orgChart1"/>
    <dgm:cxn modelId="{B1A1FB42-7AB7-4DED-BB75-E083A01DFDD6}" type="presParOf" srcId="{4F854A6E-DEFC-427A-A7E4-E4E0B06BD4B7}" destId="{1256FAE9-2484-4AD2-BA0D-4BCBAB9EEFA4}" srcOrd="0" destOrd="0" presId="urn:microsoft.com/office/officeart/2005/8/layout/orgChart1"/>
    <dgm:cxn modelId="{CA8FD84E-2886-41F8-9D8F-6BE6FB72F464}" type="presParOf" srcId="{1256FAE9-2484-4AD2-BA0D-4BCBAB9EEFA4}" destId="{F6F86F5D-E50C-4FF8-8A29-3812C0BAB66E}" srcOrd="0" destOrd="0" presId="urn:microsoft.com/office/officeart/2005/8/layout/orgChart1"/>
    <dgm:cxn modelId="{5AAE2105-CCB3-4266-A132-F12B7E0C39C2}" type="presParOf" srcId="{1256FAE9-2484-4AD2-BA0D-4BCBAB9EEFA4}" destId="{DA511CB5-23C9-4408-9A49-09719C40DB16}" srcOrd="1" destOrd="0" presId="urn:microsoft.com/office/officeart/2005/8/layout/orgChart1"/>
    <dgm:cxn modelId="{DFE37332-4A4B-436A-94B3-533CA3C6B1CE}" type="presParOf" srcId="{4F854A6E-DEFC-427A-A7E4-E4E0B06BD4B7}" destId="{CBDC5178-FBC6-4CDD-B7AE-CEC40A3D9DF2}" srcOrd="1" destOrd="0" presId="urn:microsoft.com/office/officeart/2005/8/layout/orgChart1"/>
    <dgm:cxn modelId="{FF41EC84-F176-48CC-94CD-342E0489D1DF}" type="presParOf" srcId="{4F854A6E-DEFC-427A-A7E4-E4E0B06BD4B7}" destId="{71403EA7-F28F-4A7B-AC59-40F83919E3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4A4D2-6E5B-45D4-ADCF-C13FC51B40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02C7403-76DB-41C4-BF49-A83FB42B1E0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NZ" sz="2000" dirty="0" smtClean="0"/>
            <a:t>GS conditions</a:t>
          </a:r>
          <a:endParaRPr lang="en-NZ" sz="2000" dirty="0"/>
        </a:p>
      </dgm:t>
    </dgm:pt>
    <dgm:pt modelId="{1F29A399-FC6F-43CB-800D-AC66C5053600}" type="parTrans" cxnId="{9608A853-D949-491F-ACE5-0828F85226B8}">
      <dgm:prSet/>
      <dgm:spPr/>
      <dgm:t>
        <a:bodyPr/>
        <a:lstStyle/>
        <a:p>
          <a:endParaRPr lang="en-NZ"/>
        </a:p>
      </dgm:t>
    </dgm:pt>
    <dgm:pt modelId="{B04D7C51-27BE-465D-BA62-498009203BE6}" type="sibTrans" cxnId="{9608A853-D949-491F-ACE5-0828F85226B8}">
      <dgm:prSet/>
      <dgm:spPr/>
      <dgm:t>
        <a:bodyPr/>
        <a:lstStyle/>
        <a:p>
          <a:endParaRPr lang="en-NZ"/>
        </a:p>
      </dgm:t>
    </dgm:pt>
    <dgm:pt modelId="{D42ED983-6B58-42E6-9275-CFE2DEDF6628}" type="pres">
      <dgm:prSet presAssocID="{F644A4D2-6E5B-45D4-ADCF-C13FC51B40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4F854A6E-DEFC-427A-A7E4-E4E0B06BD4B7}" type="pres">
      <dgm:prSet presAssocID="{A02C7403-76DB-41C4-BF49-A83FB42B1E03}" presName="hierRoot1" presStyleCnt="0">
        <dgm:presLayoutVars>
          <dgm:hierBranch val="init"/>
        </dgm:presLayoutVars>
      </dgm:prSet>
      <dgm:spPr/>
    </dgm:pt>
    <dgm:pt modelId="{1256FAE9-2484-4AD2-BA0D-4BCBAB9EEFA4}" type="pres">
      <dgm:prSet presAssocID="{A02C7403-76DB-41C4-BF49-A83FB42B1E03}" presName="rootComposite1" presStyleCnt="0"/>
      <dgm:spPr/>
    </dgm:pt>
    <dgm:pt modelId="{F6F86F5D-E50C-4FF8-8A29-3812C0BAB66E}" type="pres">
      <dgm:prSet presAssocID="{A02C7403-76DB-41C4-BF49-A83FB42B1E03}" presName="rootText1" presStyleLbl="node0" presStyleIdx="0" presStyleCnt="1" custScaleX="515683" custScaleY="427411" custLinFactY="-174765" custLinFactNeighborX="81319" custLinFactNeighborY="-200000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DA511CB5-23C9-4408-9A49-09719C40DB16}" type="pres">
      <dgm:prSet presAssocID="{A02C7403-76DB-41C4-BF49-A83FB42B1E03}" presName="rootConnector1" presStyleLbl="node1" presStyleIdx="0" presStyleCnt="0"/>
      <dgm:spPr/>
      <dgm:t>
        <a:bodyPr/>
        <a:lstStyle/>
        <a:p>
          <a:endParaRPr lang="en-NZ"/>
        </a:p>
      </dgm:t>
    </dgm:pt>
    <dgm:pt modelId="{CBDC5178-FBC6-4CDD-B7AE-CEC40A3D9DF2}" type="pres">
      <dgm:prSet presAssocID="{A02C7403-76DB-41C4-BF49-A83FB42B1E03}" presName="hierChild2" presStyleCnt="0"/>
      <dgm:spPr/>
    </dgm:pt>
    <dgm:pt modelId="{71403EA7-F28F-4A7B-AC59-40F83919E31C}" type="pres">
      <dgm:prSet presAssocID="{A02C7403-76DB-41C4-BF49-A83FB42B1E03}" presName="hierChild3" presStyleCnt="0"/>
      <dgm:spPr/>
    </dgm:pt>
  </dgm:ptLst>
  <dgm:cxnLst>
    <dgm:cxn modelId="{D552F95C-A1F5-46D9-A18A-326108FE313A}" type="presOf" srcId="{F644A4D2-6E5B-45D4-ADCF-C13FC51B400E}" destId="{D42ED983-6B58-42E6-9275-CFE2DEDF6628}" srcOrd="0" destOrd="0" presId="urn:microsoft.com/office/officeart/2005/8/layout/orgChart1"/>
    <dgm:cxn modelId="{4353DC11-D218-4C40-AE37-A639837D6D77}" type="presOf" srcId="{A02C7403-76DB-41C4-BF49-A83FB42B1E03}" destId="{F6F86F5D-E50C-4FF8-8A29-3812C0BAB66E}" srcOrd="0" destOrd="0" presId="urn:microsoft.com/office/officeart/2005/8/layout/orgChart1"/>
    <dgm:cxn modelId="{9608A853-D949-491F-ACE5-0828F85226B8}" srcId="{F644A4D2-6E5B-45D4-ADCF-C13FC51B400E}" destId="{A02C7403-76DB-41C4-BF49-A83FB42B1E03}" srcOrd="0" destOrd="0" parTransId="{1F29A399-FC6F-43CB-800D-AC66C5053600}" sibTransId="{B04D7C51-27BE-465D-BA62-498009203BE6}"/>
    <dgm:cxn modelId="{FAAEAE21-8C33-4AEC-8D7D-AB651DAEA89C}" type="presOf" srcId="{A02C7403-76DB-41C4-BF49-A83FB42B1E03}" destId="{DA511CB5-23C9-4408-9A49-09719C40DB16}" srcOrd="1" destOrd="0" presId="urn:microsoft.com/office/officeart/2005/8/layout/orgChart1"/>
    <dgm:cxn modelId="{56516552-7CA0-4810-8863-58D0E6B09063}" type="presParOf" srcId="{D42ED983-6B58-42E6-9275-CFE2DEDF6628}" destId="{4F854A6E-DEFC-427A-A7E4-E4E0B06BD4B7}" srcOrd="0" destOrd="0" presId="urn:microsoft.com/office/officeart/2005/8/layout/orgChart1"/>
    <dgm:cxn modelId="{8B083A51-5BB0-460D-95C7-A3B86E1123EC}" type="presParOf" srcId="{4F854A6E-DEFC-427A-A7E4-E4E0B06BD4B7}" destId="{1256FAE9-2484-4AD2-BA0D-4BCBAB9EEFA4}" srcOrd="0" destOrd="0" presId="urn:microsoft.com/office/officeart/2005/8/layout/orgChart1"/>
    <dgm:cxn modelId="{A835B318-7D78-429A-8A94-D8D515DF8692}" type="presParOf" srcId="{1256FAE9-2484-4AD2-BA0D-4BCBAB9EEFA4}" destId="{F6F86F5D-E50C-4FF8-8A29-3812C0BAB66E}" srcOrd="0" destOrd="0" presId="urn:microsoft.com/office/officeart/2005/8/layout/orgChart1"/>
    <dgm:cxn modelId="{38A3EA0E-F39C-4BA2-ADF5-DAA82A24D2E5}" type="presParOf" srcId="{1256FAE9-2484-4AD2-BA0D-4BCBAB9EEFA4}" destId="{DA511CB5-23C9-4408-9A49-09719C40DB16}" srcOrd="1" destOrd="0" presId="urn:microsoft.com/office/officeart/2005/8/layout/orgChart1"/>
    <dgm:cxn modelId="{EA8F261D-8468-4344-B64C-9781103224D3}" type="presParOf" srcId="{4F854A6E-DEFC-427A-A7E4-E4E0B06BD4B7}" destId="{CBDC5178-FBC6-4CDD-B7AE-CEC40A3D9DF2}" srcOrd="1" destOrd="0" presId="urn:microsoft.com/office/officeart/2005/8/layout/orgChart1"/>
    <dgm:cxn modelId="{49B2CE4E-05B5-4507-96F0-A865A1C8759D}" type="presParOf" srcId="{4F854A6E-DEFC-427A-A7E4-E4E0B06BD4B7}" destId="{71403EA7-F28F-4A7B-AC59-40F83919E3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460478-B0BF-482E-AC38-8F7D74A82AA6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B41C48C-7D63-4DA5-993E-CC8A8C1A85B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NZ" sz="2400" b="1" dirty="0" smtClean="0"/>
            <a:t>EPA Notices</a:t>
          </a:r>
          <a:endParaRPr lang="en-NZ" sz="2400" b="1" dirty="0"/>
        </a:p>
      </dgm:t>
    </dgm:pt>
    <dgm:pt modelId="{57F74591-A049-487A-9BB2-E16A0BE4FBBE}" type="parTrans" cxnId="{5ABDDAE0-4038-4423-80BC-8987750DC9AF}">
      <dgm:prSet/>
      <dgm:spPr/>
      <dgm:t>
        <a:bodyPr/>
        <a:lstStyle/>
        <a:p>
          <a:endParaRPr lang="en-NZ"/>
        </a:p>
      </dgm:t>
    </dgm:pt>
    <dgm:pt modelId="{84EF4A62-EA1E-49F5-9C6B-2F4051AA7BA0}" type="sibTrans" cxnId="{5ABDDAE0-4038-4423-80BC-8987750DC9AF}">
      <dgm:prSet/>
      <dgm:spPr/>
      <dgm:t>
        <a:bodyPr/>
        <a:lstStyle/>
        <a:p>
          <a:endParaRPr lang="en-NZ"/>
        </a:p>
      </dgm:t>
    </dgm:pt>
    <dgm:pt modelId="{30E7FE84-CDF4-401C-8BF5-24EA8262EEF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NZ" sz="2400" b="1" dirty="0" smtClean="0"/>
            <a:t>Individual Approvals</a:t>
          </a:r>
          <a:endParaRPr lang="en-NZ" sz="2400" b="1" dirty="0"/>
        </a:p>
      </dgm:t>
    </dgm:pt>
    <dgm:pt modelId="{E987FA9D-D6C2-4E7A-9B28-8BB838EA0331}" type="parTrans" cxnId="{7CB5BA2E-4A12-47AA-A82B-911BAE5745A3}">
      <dgm:prSet/>
      <dgm:spPr/>
      <dgm:t>
        <a:bodyPr/>
        <a:lstStyle/>
        <a:p>
          <a:endParaRPr lang="en-NZ"/>
        </a:p>
      </dgm:t>
    </dgm:pt>
    <dgm:pt modelId="{8D56C0D5-BC9B-4EF2-BF91-FA969FF1912E}" type="sibTrans" cxnId="{7CB5BA2E-4A12-47AA-A82B-911BAE5745A3}">
      <dgm:prSet/>
      <dgm:spPr/>
      <dgm:t>
        <a:bodyPr/>
        <a:lstStyle/>
        <a:p>
          <a:endParaRPr lang="en-NZ"/>
        </a:p>
      </dgm:t>
    </dgm:pt>
    <dgm:pt modelId="{9B1A9DDB-D36F-4C63-AABD-CEEEFCC4BD3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NZ" sz="2400" b="1" dirty="0" smtClean="0"/>
            <a:t>Group Standards</a:t>
          </a:r>
          <a:endParaRPr lang="en-NZ" sz="2400" b="1" dirty="0"/>
        </a:p>
      </dgm:t>
    </dgm:pt>
    <dgm:pt modelId="{CE09117C-C6EC-4D09-82E9-010ACDDABDC0}" type="parTrans" cxnId="{66F52D6A-43B9-4B2C-8E16-8A0A2C1BDA59}">
      <dgm:prSet/>
      <dgm:spPr/>
      <dgm:t>
        <a:bodyPr/>
        <a:lstStyle/>
        <a:p>
          <a:endParaRPr lang="en-NZ"/>
        </a:p>
      </dgm:t>
    </dgm:pt>
    <dgm:pt modelId="{2882E1CE-DD03-4E83-A5EC-112737A1396A}" type="sibTrans" cxnId="{66F52D6A-43B9-4B2C-8E16-8A0A2C1BDA59}">
      <dgm:prSet/>
      <dgm:spPr/>
      <dgm:t>
        <a:bodyPr/>
        <a:lstStyle/>
        <a:p>
          <a:endParaRPr lang="en-NZ"/>
        </a:p>
      </dgm:t>
    </dgm:pt>
    <dgm:pt modelId="{DA615F57-28D7-4D1C-A05C-30125A4621D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NZ" sz="2000" dirty="0" smtClean="0"/>
            <a:t>variations</a:t>
          </a:r>
          <a:endParaRPr lang="en-NZ" sz="2000" dirty="0"/>
        </a:p>
      </dgm:t>
    </dgm:pt>
    <dgm:pt modelId="{8242DAA5-042B-42D7-B89E-1207F1AB8E0E}" type="parTrans" cxnId="{B567219F-4666-4BFA-BCA3-710BFDC4F0B4}">
      <dgm:prSet/>
      <dgm:spPr/>
      <dgm:t>
        <a:bodyPr/>
        <a:lstStyle/>
        <a:p>
          <a:endParaRPr lang="en-NZ"/>
        </a:p>
      </dgm:t>
    </dgm:pt>
    <dgm:pt modelId="{188AB346-2551-4696-8520-0CC8EDD29E6F}" type="sibTrans" cxnId="{B567219F-4666-4BFA-BCA3-710BFDC4F0B4}">
      <dgm:prSet/>
      <dgm:spPr/>
      <dgm:t>
        <a:bodyPr/>
        <a:lstStyle/>
        <a:p>
          <a:endParaRPr lang="en-NZ"/>
        </a:p>
      </dgm:t>
    </dgm:pt>
    <dgm:pt modelId="{F0A0E9D8-30F2-4C3E-B3FB-8D3A19725C3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NZ" sz="2000" dirty="0" smtClean="0"/>
            <a:t>variations</a:t>
          </a:r>
          <a:endParaRPr lang="en-NZ" sz="2000" dirty="0"/>
        </a:p>
      </dgm:t>
    </dgm:pt>
    <dgm:pt modelId="{2C408DBC-A452-45E6-8144-1938EDD48126}" type="parTrans" cxnId="{E480C761-F24D-4EAE-841A-ADA3C8684851}">
      <dgm:prSet/>
      <dgm:spPr/>
      <dgm:t>
        <a:bodyPr/>
        <a:lstStyle/>
        <a:p>
          <a:endParaRPr lang="en-NZ"/>
        </a:p>
      </dgm:t>
    </dgm:pt>
    <dgm:pt modelId="{9243142A-22C3-455B-8798-E621718C51B3}" type="sibTrans" cxnId="{E480C761-F24D-4EAE-841A-ADA3C8684851}">
      <dgm:prSet/>
      <dgm:spPr/>
      <dgm:t>
        <a:bodyPr/>
        <a:lstStyle/>
        <a:p>
          <a:endParaRPr lang="en-NZ"/>
        </a:p>
      </dgm:t>
    </dgm:pt>
    <dgm:pt modelId="{EC02D810-C34F-4F55-99FF-8158D49173CC}" type="pres">
      <dgm:prSet presAssocID="{52460478-B0BF-482E-AC38-8F7D74A82A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2070F8CB-711E-4969-9E33-0807697F9DE1}" type="pres">
      <dgm:prSet presAssocID="{7B41C48C-7D63-4DA5-993E-CC8A8C1A85BF}" presName="vertOne" presStyleCnt="0"/>
      <dgm:spPr/>
    </dgm:pt>
    <dgm:pt modelId="{D2074B6E-03D9-4230-8918-4F2A68F65D92}" type="pres">
      <dgm:prSet presAssocID="{7B41C48C-7D63-4DA5-993E-CC8A8C1A85BF}" presName="txOne" presStyleLbl="node0" presStyleIdx="0" presStyleCnt="3" custScaleX="42089" custScaleY="40553" custLinFactNeighborX="3759" custLinFactNeighborY="-781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73609FE-57B4-4693-AC42-F667DEEB5426}" type="pres">
      <dgm:prSet presAssocID="{7B41C48C-7D63-4DA5-993E-CC8A8C1A85BF}" presName="parTransOne" presStyleCnt="0"/>
      <dgm:spPr/>
    </dgm:pt>
    <dgm:pt modelId="{518ADB98-0B0E-41E7-8A1E-63ED0A541AE8}" type="pres">
      <dgm:prSet presAssocID="{7B41C48C-7D63-4DA5-993E-CC8A8C1A85BF}" presName="horzOne" presStyleCnt="0"/>
      <dgm:spPr/>
    </dgm:pt>
    <dgm:pt modelId="{60E9DEA7-0D26-465D-99B2-A94E928C8858}" type="pres">
      <dgm:prSet presAssocID="{30E7FE84-CDF4-401C-8BF5-24EA8262EEF9}" presName="vertTwo" presStyleCnt="0"/>
      <dgm:spPr/>
    </dgm:pt>
    <dgm:pt modelId="{E48D061D-4BE6-47A2-B156-B3749A1D3695}" type="pres">
      <dgm:prSet presAssocID="{30E7FE84-CDF4-401C-8BF5-24EA8262EEF9}" presName="txTwo" presStyleLbl="node2" presStyleIdx="0" presStyleCnt="2" custScaleX="593879" custScaleY="35312" custLinFactNeighborX="34323" custLinFactNeighborY="-322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BC41ADF6-751D-466F-B546-65FD2C1EDB6B}" type="pres">
      <dgm:prSet presAssocID="{30E7FE84-CDF4-401C-8BF5-24EA8262EEF9}" presName="horzTwo" presStyleCnt="0"/>
      <dgm:spPr/>
    </dgm:pt>
    <dgm:pt modelId="{A129DDAE-92FE-45B4-AA1D-EFC1602A065C}" type="pres">
      <dgm:prSet presAssocID="{8D56C0D5-BC9B-4EF2-BF91-FA969FF1912E}" presName="sibSpaceTwo" presStyleCnt="0"/>
      <dgm:spPr/>
    </dgm:pt>
    <dgm:pt modelId="{35FAF46F-9945-4049-9A9A-863144AF415C}" type="pres">
      <dgm:prSet presAssocID="{9B1A9DDB-D36F-4C63-AABD-CEEEFCC4BD31}" presName="vertTwo" presStyleCnt="0"/>
      <dgm:spPr/>
    </dgm:pt>
    <dgm:pt modelId="{E90AE440-1D47-4F74-9E03-E6A4242CF457}" type="pres">
      <dgm:prSet presAssocID="{9B1A9DDB-D36F-4C63-AABD-CEEEFCC4BD31}" presName="txTwo" presStyleLbl="node2" presStyleIdx="1" presStyleCnt="2" custScaleX="628958" custScaleY="35726" custLinFactNeighborX="99886" custLinFactNeighborY="-2810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3FFF39F-1058-40A4-89E6-07893490295E}" type="pres">
      <dgm:prSet presAssocID="{9B1A9DDB-D36F-4C63-AABD-CEEEFCC4BD31}" presName="horzTwo" presStyleCnt="0"/>
      <dgm:spPr/>
    </dgm:pt>
    <dgm:pt modelId="{8D9F53AD-7524-487E-9836-915542A2EE8C}" type="pres">
      <dgm:prSet presAssocID="{84EF4A62-EA1E-49F5-9C6B-2F4051AA7BA0}" presName="sibSpaceOne" presStyleCnt="0"/>
      <dgm:spPr/>
    </dgm:pt>
    <dgm:pt modelId="{92DF77CA-E8AD-4AF6-A146-64D1E4611B99}" type="pres">
      <dgm:prSet presAssocID="{DA615F57-28D7-4D1C-A05C-30125A4621DC}" presName="vertOne" presStyleCnt="0"/>
      <dgm:spPr/>
    </dgm:pt>
    <dgm:pt modelId="{DB599ACD-968C-4D15-8A0B-6B2B275584B1}" type="pres">
      <dgm:prSet presAssocID="{DA615F57-28D7-4D1C-A05C-30125A4621DC}" presName="txOne" presStyleLbl="node0" presStyleIdx="1" presStyleCnt="3" custScaleX="259736" custScaleY="17184" custLinFactX="-600000" custLinFactNeighborX="-616922" custLinFactNeighborY="-29159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E708AD4B-E82E-46F3-B7DA-730E7990F45E}" type="pres">
      <dgm:prSet presAssocID="{DA615F57-28D7-4D1C-A05C-30125A4621DC}" presName="horzOne" presStyleCnt="0"/>
      <dgm:spPr/>
    </dgm:pt>
    <dgm:pt modelId="{063CE609-3B2A-447E-AF46-E3A49F335175}" type="pres">
      <dgm:prSet presAssocID="{188AB346-2551-4696-8520-0CC8EDD29E6F}" presName="sibSpaceOne" presStyleCnt="0"/>
      <dgm:spPr/>
    </dgm:pt>
    <dgm:pt modelId="{8CAC8DDF-67DC-474F-B196-9AA9AE80BBAA}" type="pres">
      <dgm:prSet presAssocID="{F0A0E9D8-30F2-4C3E-B3FB-8D3A19725C34}" presName="vertOne" presStyleCnt="0"/>
      <dgm:spPr/>
    </dgm:pt>
    <dgm:pt modelId="{15242179-AE0C-48A2-9F7F-EB3D8F06D1FD}" type="pres">
      <dgm:prSet presAssocID="{F0A0E9D8-30F2-4C3E-B3FB-8D3A19725C34}" presName="txOne" presStyleLbl="node0" presStyleIdx="2" presStyleCnt="3" custScaleX="259736" custScaleY="17347" custLinFactX="-200000" custLinFactNeighborX="-257152" custLinFactNeighborY="-2825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2EB426ED-5BC1-4D92-AFAA-579D6CEE30EA}" type="pres">
      <dgm:prSet presAssocID="{F0A0E9D8-30F2-4C3E-B3FB-8D3A19725C34}" presName="horzOne" presStyleCnt="0"/>
      <dgm:spPr/>
    </dgm:pt>
  </dgm:ptLst>
  <dgm:cxnLst>
    <dgm:cxn modelId="{B567219F-4666-4BFA-BCA3-710BFDC4F0B4}" srcId="{52460478-B0BF-482E-AC38-8F7D74A82AA6}" destId="{DA615F57-28D7-4D1C-A05C-30125A4621DC}" srcOrd="1" destOrd="0" parTransId="{8242DAA5-042B-42D7-B89E-1207F1AB8E0E}" sibTransId="{188AB346-2551-4696-8520-0CC8EDD29E6F}"/>
    <dgm:cxn modelId="{8928F7E7-6FD9-4053-ADA3-FDB5C233C08D}" type="presOf" srcId="{30E7FE84-CDF4-401C-8BF5-24EA8262EEF9}" destId="{E48D061D-4BE6-47A2-B156-B3749A1D3695}" srcOrd="0" destOrd="0" presId="urn:microsoft.com/office/officeart/2005/8/layout/architecture"/>
    <dgm:cxn modelId="{7CB5BA2E-4A12-47AA-A82B-911BAE5745A3}" srcId="{7B41C48C-7D63-4DA5-993E-CC8A8C1A85BF}" destId="{30E7FE84-CDF4-401C-8BF5-24EA8262EEF9}" srcOrd="0" destOrd="0" parTransId="{E987FA9D-D6C2-4E7A-9B28-8BB838EA0331}" sibTransId="{8D56C0D5-BC9B-4EF2-BF91-FA969FF1912E}"/>
    <dgm:cxn modelId="{66F52D6A-43B9-4B2C-8E16-8A0A2C1BDA59}" srcId="{7B41C48C-7D63-4DA5-993E-CC8A8C1A85BF}" destId="{9B1A9DDB-D36F-4C63-AABD-CEEEFCC4BD31}" srcOrd="1" destOrd="0" parTransId="{CE09117C-C6EC-4D09-82E9-010ACDDABDC0}" sibTransId="{2882E1CE-DD03-4E83-A5EC-112737A1396A}"/>
    <dgm:cxn modelId="{7C83883E-298B-417F-A531-2BC8231D305B}" type="presOf" srcId="{52460478-B0BF-482E-AC38-8F7D74A82AA6}" destId="{EC02D810-C34F-4F55-99FF-8158D49173CC}" srcOrd="0" destOrd="0" presId="urn:microsoft.com/office/officeart/2005/8/layout/architecture"/>
    <dgm:cxn modelId="{AD9BC8C0-3F74-42EE-A6A6-59DD4FE6BBF2}" type="presOf" srcId="{9B1A9DDB-D36F-4C63-AABD-CEEEFCC4BD31}" destId="{E90AE440-1D47-4F74-9E03-E6A4242CF457}" srcOrd="0" destOrd="0" presId="urn:microsoft.com/office/officeart/2005/8/layout/architecture"/>
    <dgm:cxn modelId="{BC5749F7-7867-4832-A17E-420BA74818A9}" type="presOf" srcId="{F0A0E9D8-30F2-4C3E-B3FB-8D3A19725C34}" destId="{15242179-AE0C-48A2-9F7F-EB3D8F06D1FD}" srcOrd="0" destOrd="0" presId="urn:microsoft.com/office/officeart/2005/8/layout/architecture"/>
    <dgm:cxn modelId="{E480C761-F24D-4EAE-841A-ADA3C8684851}" srcId="{52460478-B0BF-482E-AC38-8F7D74A82AA6}" destId="{F0A0E9D8-30F2-4C3E-B3FB-8D3A19725C34}" srcOrd="2" destOrd="0" parTransId="{2C408DBC-A452-45E6-8144-1938EDD48126}" sibTransId="{9243142A-22C3-455B-8798-E621718C51B3}"/>
    <dgm:cxn modelId="{2BAA4582-61C3-4FA1-9B98-41B6703FD384}" type="presOf" srcId="{7B41C48C-7D63-4DA5-993E-CC8A8C1A85BF}" destId="{D2074B6E-03D9-4230-8918-4F2A68F65D92}" srcOrd="0" destOrd="0" presId="urn:microsoft.com/office/officeart/2005/8/layout/architecture"/>
    <dgm:cxn modelId="{5ABDDAE0-4038-4423-80BC-8987750DC9AF}" srcId="{52460478-B0BF-482E-AC38-8F7D74A82AA6}" destId="{7B41C48C-7D63-4DA5-993E-CC8A8C1A85BF}" srcOrd="0" destOrd="0" parTransId="{57F74591-A049-487A-9BB2-E16A0BE4FBBE}" sibTransId="{84EF4A62-EA1E-49F5-9C6B-2F4051AA7BA0}"/>
    <dgm:cxn modelId="{D7219478-D75B-4ECC-A30C-D35FCD6CA5C0}" type="presOf" srcId="{DA615F57-28D7-4D1C-A05C-30125A4621DC}" destId="{DB599ACD-968C-4D15-8A0B-6B2B275584B1}" srcOrd="0" destOrd="0" presId="urn:microsoft.com/office/officeart/2005/8/layout/architecture"/>
    <dgm:cxn modelId="{DEA9EB52-6E98-478B-B2DD-0B37571AD5A4}" type="presParOf" srcId="{EC02D810-C34F-4F55-99FF-8158D49173CC}" destId="{2070F8CB-711E-4969-9E33-0807697F9DE1}" srcOrd="0" destOrd="0" presId="urn:microsoft.com/office/officeart/2005/8/layout/architecture"/>
    <dgm:cxn modelId="{9130E9C9-42CE-42C0-B518-4677F6FFE7A9}" type="presParOf" srcId="{2070F8CB-711E-4969-9E33-0807697F9DE1}" destId="{D2074B6E-03D9-4230-8918-4F2A68F65D92}" srcOrd="0" destOrd="0" presId="urn:microsoft.com/office/officeart/2005/8/layout/architecture"/>
    <dgm:cxn modelId="{CB228FFD-CA8E-48AC-8116-100BD7689090}" type="presParOf" srcId="{2070F8CB-711E-4969-9E33-0807697F9DE1}" destId="{973609FE-57B4-4693-AC42-F667DEEB5426}" srcOrd="1" destOrd="0" presId="urn:microsoft.com/office/officeart/2005/8/layout/architecture"/>
    <dgm:cxn modelId="{3CA62C6F-4832-4DFD-88C4-76F8348605BE}" type="presParOf" srcId="{2070F8CB-711E-4969-9E33-0807697F9DE1}" destId="{518ADB98-0B0E-41E7-8A1E-63ED0A541AE8}" srcOrd="2" destOrd="0" presId="urn:microsoft.com/office/officeart/2005/8/layout/architecture"/>
    <dgm:cxn modelId="{D10A87DD-0D70-4361-B40C-699DA66B98E4}" type="presParOf" srcId="{518ADB98-0B0E-41E7-8A1E-63ED0A541AE8}" destId="{60E9DEA7-0D26-465D-99B2-A94E928C8858}" srcOrd="0" destOrd="0" presId="urn:microsoft.com/office/officeart/2005/8/layout/architecture"/>
    <dgm:cxn modelId="{34A0328D-FDCC-40E4-8DFF-A0929139A890}" type="presParOf" srcId="{60E9DEA7-0D26-465D-99B2-A94E928C8858}" destId="{E48D061D-4BE6-47A2-B156-B3749A1D3695}" srcOrd="0" destOrd="0" presId="urn:microsoft.com/office/officeart/2005/8/layout/architecture"/>
    <dgm:cxn modelId="{70D00639-50A4-4855-B05E-43AD52E1927E}" type="presParOf" srcId="{60E9DEA7-0D26-465D-99B2-A94E928C8858}" destId="{BC41ADF6-751D-466F-B546-65FD2C1EDB6B}" srcOrd="1" destOrd="0" presId="urn:microsoft.com/office/officeart/2005/8/layout/architecture"/>
    <dgm:cxn modelId="{105D2222-8734-4153-BA37-91A4F72EA245}" type="presParOf" srcId="{518ADB98-0B0E-41E7-8A1E-63ED0A541AE8}" destId="{A129DDAE-92FE-45B4-AA1D-EFC1602A065C}" srcOrd="1" destOrd="0" presId="urn:microsoft.com/office/officeart/2005/8/layout/architecture"/>
    <dgm:cxn modelId="{353FC33D-5A0E-4C0B-8ABD-EF76EA529A1D}" type="presParOf" srcId="{518ADB98-0B0E-41E7-8A1E-63ED0A541AE8}" destId="{35FAF46F-9945-4049-9A9A-863144AF415C}" srcOrd="2" destOrd="0" presId="urn:microsoft.com/office/officeart/2005/8/layout/architecture"/>
    <dgm:cxn modelId="{C4B37D8F-523B-4580-8A5E-48D4ADA51AC0}" type="presParOf" srcId="{35FAF46F-9945-4049-9A9A-863144AF415C}" destId="{E90AE440-1D47-4F74-9E03-E6A4242CF457}" srcOrd="0" destOrd="0" presId="urn:microsoft.com/office/officeart/2005/8/layout/architecture"/>
    <dgm:cxn modelId="{FF3950A1-D71E-4FB6-8EC2-236E21789F18}" type="presParOf" srcId="{35FAF46F-9945-4049-9A9A-863144AF415C}" destId="{93FFF39F-1058-40A4-89E6-07893490295E}" srcOrd="1" destOrd="0" presId="urn:microsoft.com/office/officeart/2005/8/layout/architecture"/>
    <dgm:cxn modelId="{C6ABA515-CC12-49B7-864A-D61E11E35019}" type="presParOf" srcId="{EC02D810-C34F-4F55-99FF-8158D49173CC}" destId="{8D9F53AD-7524-487E-9836-915542A2EE8C}" srcOrd="1" destOrd="0" presId="urn:microsoft.com/office/officeart/2005/8/layout/architecture"/>
    <dgm:cxn modelId="{ABE839B9-454C-4431-AE90-DE3412897854}" type="presParOf" srcId="{EC02D810-C34F-4F55-99FF-8158D49173CC}" destId="{92DF77CA-E8AD-4AF6-A146-64D1E4611B99}" srcOrd="2" destOrd="0" presId="urn:microsoft.com/office/officeart/2005/8/layout/architecture"/>
    <dgm:cxn modelId="{3CCE06C5-C0FA-4439-BAC4-A70F481AD10E}" type="presParOf" srcId="{92DF77CA-E8AD-4AF6-A146-64D1E4611B99}" destId="{DB599ACD-968C-4D15-8A0B-6B2B275584B1}" srcOrd="0" destOrd="0" presId="urn:microsoft.com/office/officeart/2005/8/layout/architecture"/>
    <dgm:cxn modelId="{41D26F3F-3CF6-4B98-90C3-52CBE73F8CC6}" type="presParOf" srcId="{92DF77CA-E8AD-4AF6-A146-64D1E4611B99}" destId="{E708AD4B-E82E-46F3-B7DA-730E7990F45E}" srcOrd="1" destOrd="0" presId="urn:microsoft.com/office/officeart/2005/8/layout/architecture"/>
    <dgm:cxn modelId="{8F8462BD-AA24-4800-BC18-4407B0669DE2}" type="presParOf" srcId="{EC02D810-C34F-4F55-99FF-8158D49173CC}" destId="{063CE609-3B2A-447E-AF46-E3A49F335175}" srcOrd="3" destOrd="0" presId="urn:microsoft.com/office/officeart/2005/8/layout/architecture"/>
    <dgm:cxn modelId="{70122670-9D19-4234-9F6B-78FDAF508AC5}" type="presParOf" srcId="{EC02D810-C34F-4F55-99FF-8158D49173CC}" destId="{8CAC8DDF-67DC-474F-B196-9AA9AE80BBAA}" srcOrd="4" destOrd="0" presId="urn:microsoft.com/office/officeart/2005/8/layout/architecture"/>
    <dgm:cxn modelId="{6FDBC8BE-32BA-495F-B6B1-14F845BF6CF3}" type="presParOf" srcId="{8CAC8DDF-67DC-474F-B196-9AA9AE80BBAA}" destId="{15242179-AE0C-48A2-9F7F-EB3D8F06D1FD}" srcOrd="0" destOrd="0" presId="urn:microsoft.com/office/officeart/2005/8/layout/architecture"/>
    <dgm:cxn modelId="{A0E7EF22-04F5-42A6-9CE7-5E5ECF7ADBE0}" type="presParOf" srcId="{8CAC8DDF-67DC-474F-B196-9AA9AE80BBAA}" destId="{2EB426ED-5BC1-4D92-AFAA-579D6CEE30E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85D746-C364-499D-B2F9-61B82314F10E}" type="datetimeFigureOut">
              <a:rPr lang="en-NZ"/>
              <a:pPr>
                <a:defRPr/>
              </a:pPr>
              <a:t>27/11/2017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C2E8F5-02B3-4C5D-B691-B04C148279B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66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D0450A-8F8A-4F31-9CFB-F2640E414329}" type="datetimeFigureOut">
              <a:rPr lang="en-US"/>
              <a:pPr>
                <a:defRPr/>
              </a:pPr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90E3D5-B3A3-4FF7-A5CD-5DDF202E6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57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9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01153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5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4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4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8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58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1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4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61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28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82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08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8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73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03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5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0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23FC0A6-D3C5-4544-A7E0-4F6DF4AF0C12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Conferenz HSNO June 2014 </a:t>
            </a:r>
          </a:p>
        </p:txBody>
      </p:sp>
    </p:spTree>
    <p:extLst>
      <p:ext uri="{BB962C8B-B14F-4D97-AF65-F5344CB8AC3E}">
        <p14:creationId xmlns:p14="http://schemas.microsoft.com/office/powerpoint/2010/main" val="1548439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8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88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1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3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PA_Header-logo_RGB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7" y="0"/>
            <a:ext cx="5279452" cy="170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915" y="2130426"/>
            <a:ext cx="10657184" cy="72251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67" y="2996952"/>
            <a:ext cx="10369456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03" y="1333478"/>
            <a:ext cx="7933597" cy="11499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20105" y="2663349"/>
            <a:ext cx="7108074" cy="3703161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ly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04" y="1333478"/>
            <a:ext cx="6594127" cy="304421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20263" y="4445953"/>
            <a:ext cx="4315400" cy="606425"/>
          </a:xfrm>
        </p:spPr>
        <p:txBody>
          <a:bodyPr>
            <a:noAutofit/>
          </a:bodyPr>
          <a:lstStyle>
            <a:lvl1pPr marL="0" indent="0">
              <a:buNone/>
              <a:defRPr sz="1798" b="1" spc="-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- Reference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ragraph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04" y="1333478"/>
            <a:ext cx="6594127" cy="25641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20262" y="3954463"/>
            <a:ext cx="1695382" cy="606425"/>
          </a:xfrm>
        </p:spPr>
        <p:txBody>
          <a:bodyPr>
            <a:noAutofit/>
          </a:bodyPr>
          <a:lstStyle>
            <a:lvl1pPr marL="0" indent="0">
              <a:buNone/>
              <a:defRPr sz="1798" b="1" spc="-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- Reference</a:t>
            </a:r>
          </a:p>
        </p:txBody>
      </p:sp>
      <p:sp>
        <p:nvSpPr>
          <p:cNvPr id="8" name="Isosceles Triangle 7"/>
          <p:cNvSpPr/>
          <p:nvPr userDrawn="1"/>
        </p:nvSpPr>
        <p:spPr>
          <a:xfrm>
            <a:off x="10572058" y="4607960"/>
            <a:ext cx="1619942" cy="225004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443100" y="1443832"/>
            <a:ext cx="7891693" cy="4716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27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4519" y="2731453"/>
            <a:ext cx="5269481" cy="32575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06702" y="2639854"/>
            <a:ext cx="2672328" cy="136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454519" y="2068831"/>
            <a:ext cx="2516855" cy="158877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947669" y="2068830"/>
            <a:ext cx="2516855" cy="158877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04559" y="2068830"/>
            <a:ext cx="2516855" cy="158877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408844" y="1379379"/>
            <a:ext cx="2528006" cy="59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3419945" y="3771742"/>
            <a:ext cx="2608890" cy="2137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147465" y="1379379"/>
            <a:ext cx="2528006" cy="59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893729" y="1379379"/>
            <a:ext cx="2528006" cy="59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156837" y="3771742"/>
            <a:ext cx="2608890" cy="2137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8893729" y="3771742"/>
            <a:ext cx="2608890" cy="2137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00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62132" y="1447800"/>
            <a:ext cx="7985264" cy="4267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14553" y="5981700"/>
            <a:ext cx="5282803" cy="600075"/>
          </a:xfrm>
        </p:spPr>
        <p:txBody>
          <a:bodyPr/>
          <a:lstStyle>
            <a:lvl1pPr marL="0" indent="0">
              <a:lnSpc>
                <a:spcPts val="1698"/>
              </a:lnSpc>
              <a:spcAft>
                <a:spcPts val="500"/>
              </a:spcAft>
              <a:buNone/>
              <a:defRPr sz="1199" spc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04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-1"/>
            <a:ext cx="2388442" cy="6858001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>
            <a:off x="10572058" y="4607960"/>
            <a:ext cx="1619942" cy="225004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47" y="1872924"/>
            <a:ext cx="1834632" cy="137960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636929" y="1864727"/>
            <a:ext cx="5337518" cy="1624431"/>
          </a:xfrm>
        </p:spPr>
        <p:txBody>
          <a:bodyPr/>
          <a:lstStyle>
            <a:lvl1pPr marL="0" indent="0">
              <a:lnSpc>
                <a:spcPts val="4146"/>
              </a:lnSpc>
              <a:spcAft>
                <a:spcPts val="300"/>
              </a:spcAft>
              <a:buNone/>
              <a:defRPr sz="3896" b="1" spc="75" baseline="0">
                <a:solidFill>
                  <a:schemeClr val="bg1"/>
                </a:solidFill>
                <a:latin typeface="Circular Pro Bold" panose="020B0804020101010102" pitchFamily="34" charset="0"/>
                <a:cs typeface="Circular Pro Bold" panose="020B0804020101010102" pitchFamily="34" charset="0"/>
              </a:defRPr>
            </a:lvl1pPr>
            <a:lvl2pPr marL="0" indent="0">
              <a:buNone/>
              <a:defRPr sz="2398" spc="-25" baseline="0">
                <a:solidFill>
                  <a:schemeClr val="bg1"/>
                </a:solidFill>
                <a:latin typeface="Circular Pro Bold" panose="020B0804020101010102" pitchFamily="34" charset="0"/>
                <a:cs typeface="Circular Pro Bold" panose="020B0804020101010102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613224" y="3657893"/>
            <a:ext cx="5337518" cy="1527969"/>
          </a:xfrm>
        </p:spPr>
        <p:txBody>
          <a:bodyPr/>
          <a:lstStyle>
            <a:lvl1pPr marL="0" indent="0">
              <a:lnSpc>
                <a:spcPts val="2298"/>
              </a:lnSpc>
              <a:spcAft>
                <a:spcPts val="500"/>
              </a:spcAft>
              <a:buNone/>
              <a:defRPr sz="899">
                <a:solidFill>
                  <a:schemeClr val="bg1"/>
                </a:solidFill>
              </a:defRPr>
            </a:lvl1pPr>
            <a:lvl2pPr marL="0" indent="0">
              <a:lnSpc>
                <a:spcPts val="1598"/>
              </a:lnSpc>
              <a:buNone/>
              <a:defRPr sz="1199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140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34082"/>
          </a:xfrm>
          <a:prstGeom prst="rect">
            <a:avLst/>
          </a:prstGeom>
        </p:spPr>
        <p:txBody>
          <a:bodyPr/>
          <a:lstStyle>
            <a:lvl1pPr algn="l">
              <a:defRPr sz="3197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24745"/>
            <a:ext cx="10972800" cy="468052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398">
                <a:solidFill>
                  <a:srgbClr val="595959"/>
                </a:solidFill>
              </a:defRPr>
            </a:lvl1pPr>
            <a:lvl2pPr marL="700973" indent="-342557">
              <a:buSzPct val="80000"/>
              <a:buFontTx/>
              <a:buBlip>
                <a:blip r:embed="rId2"/>
              </a:buBlip>
              <a:defRPr sz="2398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3750" indent="-342557">
              <a:buClr>
                <a:srgbClr val="0096CE"/>
              </a:buClr>
              <a:buFont typeface="Arial" charset="0"/>
              <a:buChar char="•"/>
              <a:defRPr sz="2398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49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24745"/>
            <a:ext cx="10972800" cy="468052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595959"/>
                </a:solidFill>
              </a:defRPr>
            </a:lvl1pPr>
            <a:lvl2pPr marL="701675" indent="-342900">
              <a:buSzPct val="80000"/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4725" indent="-342900">
              <a:buClr>
                <a:srgbClr val="0096CE"/>
              </a:buClr>
              <a:buFont typeface="Arial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3392" y="1124745"/>
            <a:ext cx="10972800" cy="468052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701675" indent="-342900">
              <a:buSzPct val="80000"/>
              <a:buFontTx/>
              <a:buBlip>
                <a:blip r:embed="rId4"/>
              </a:buBlip>
              <a:defRPr sz="2400">
                <a:solidFill>
                  <a:schemeClr val="bg1"/>
                </a:solidFill>
              </a:defRPr>
            </a:lvl2pPr>
            <a:lvl3pPr marL="974725" indent="-342900">
              <a:buClr>
                <a:schemeClr val="bg1"/>
              </a:buClr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EPA_Footer_RGB_blu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PA_Footer_RGB_blu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35170" y="2514600"/>
            <a:ext cx="7355642" cy="1828800"/>
          </a:xfrm>
        </p:spPr>
        <p:txBody>
          <a:bodyPr>
            <a:normAutofit/>
          </a:bodyPr>
          <a:lstStyle>
            <a:lvl1pPr marL="0" indent="0">
              <a:lnSpc>
                <a:spcPts val="6494"/>
              </a:lnSpc>
              <a:spcAft>
                <a:spcPts val="1499"/>
              </a:spcAft>
              <a:buNone/>
              <a:defRPr lang="en-US" sz="5994" b="1" spc="-50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 smtClean="0"/>
              <a:t>Document heading along this part here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6139" y="4552950"/>
            <a:ext cx="7355642" cy="895350"/>
          </a:xfrm>
        </p:spPr>
        <p:txBody>
          <a:bodyPr/>
          <a:lstStyle>
            <a:lvl1pPr marL="0" indent="0">
              <a:lnSpc>
                <a:spcPts val="2298"/>
              </a:lnSpc>
              <a:spcAft>
                <a:spcPts val="599"/>
              </a:spcAft>
              <a:buNone/>
              <a:defRPr sz="2048" b="1">
                <a:solidFill>
                  <a:schemeClr val="bg1"/>
                </a:solidFill>
              </a:defRPr>
            </a:lvl1pPr>
            <a:lvl2pPr marL="0" indent="0">
              <a:lnSpc>
                <a:spcPts val="2298"/>
              </a:lnSpc>
              <a:buNone/>
              <a:defRPr sz="1249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Document subheading here </a:t>
            </a:r>
          </a:p>
          <a:p>
            <a:pPr lvl="1"/>
            <a:r>
              <a:rPr lang="en-NZ" dirty="0" smtClean="0"/>
              <a:t>MONTH YEAR OR VERSION NUMBER </a:t>
            </a: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NZ" dirty="0" smtClean="0"/>
              <a:t>Click icon in centre to add an image, then right click &amp; send it to back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6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35170" y="2514600"/>
            <a:ext cx="7355642" cy="1828800"/>
          </a:xfrm>
        </p:spPr>
        <p:txBody>
          <a:bodyPr>
            <a:normAutofit/>
          </a:bodyPr>
          <a:lstStyle>
            <a:lvl1pPr marL="0" indent="0">
              <a:lnSpc>
                <a:spcPts val="6494"/>
              </a:lnSpc>
              <a:spcAft>
                <a:spcPts val="1499"/>
              </a:spcAft>
              <a:buNone/>
              <a:defRPr lang="en-US" sz="5994" b="1" spc="-50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 smtClean="0"/>
              <a:t>Document heading along this part here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6139" y="4552950"/>
            <a:ext cx="7355642" cy="895350"/>
          </a:xfrm>
        </p:spPr>
        <p:txBody>
          <a:bodyPr/>
          <a:lstStyle>
            <a:lvl1pPr marL="0" indent="0">
              <a:lnSpc>
                <a:spcPts val="2298"/>
              </a:lnSpc>
              <a:spcAft>
                <a:spcPts val="599"/>
              </a:spcAft>
              <a:buNone/>
              <a:defRPr sz="2048" b="1">
                <a:solidFill>
                  <a:schemeClr val="bg1"/>
                </a:solidFill>
              </a:defRPr>
            </a:lvl1pPr>
            <a:lvl2pPr marL="0" indent="0">
              <a:lnSpc>
                <a:spcPts val="2298"/>
              </a:lnSpc>
              <a:buNone/>
              <a:defRPr sz="1249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Document subheading here </a:t>
            </a:r>
          </a:p>
          <a:p>
            <a:pPr lvl="1"/>
            <a:r>
              <a:rPr lang="en-NZ" dirty="0" smtClean="0"/>
              <a:t>MONTH YEAR OR VERSION NUMBER </a:t>
            </a:r>
            <a:endParaRPr lang="en-US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2388442" cy="6867728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4" name="Isosceles Triangle 3"/>
          <p:cNvSpPr/>
          <p:nvPr userDrawn="1"/>
        </p:nvSpPr>
        <p:spPr>
          <a:xfrm>
            <a:off x="10572058" y="4607960"/>
            <a:ext cx="1619942" cy="225004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105" y="1441132"/>
            <a:ext cx="2526235" cy="4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2388442" cy="6877456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2" fontAlgn="auto">
              <a:spcBef>
                <a:spcPts val="0"/>
              </a:spcBef>
              <a:spcAft>
                <a:spcPts val="0"/>
              </a:spcAft>
            </a:pPr>
            <a:endParaRPr lang="en-NZ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03" y="1333478"/>
            <a:ext cx="7933597" cy="11499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20105" y="2663349"/>
            <a:ext cx="7108074" cy="3703161"/>
          </a:xfr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3622" y="1299052"/>
            <a:ext cx="731123" cy="5984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3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42942" y="457042"/>
            <a:ext cx="1581193" cy="446088"/>
          </a:xfrm>
        </p:spPr>
        <p:txBody>
          <a:bodyPr>
            <a:normAutofit/>
          </a:bodyPr>
          <a:lstStyle>
            <a:lvl1pPr marL="0" indent="0">
              <a:lnSpc>
                <a:spcPts val="949"/>
              </a:lnSpc>
              <a:spcAft>
                <a:spcPts val="0"/>
              </a:spcAft>
              <a:buNone/>
              <a:defRPr sz="849">
                <a:solidFill>
                  <a:srgbClr val="C7C8C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60" y="445612"/>
            <a:ext cx="1672484" cy="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video" Target="../media/media1.mp4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PA_Footer_RGB">
            <a:hlinkClick r:id="" action="ppaction://media"/>
          </p:cNvPr>
          <p:cNvPicPr>
            <a:picLocks noChangeAspect="1"/>
          </p:cNvPicPr>
          <p:nvPr userDrawn="1"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7" r:id="rId5"/>
    <p:sldLayoutId id="2147483688" r:id="rId6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03" y="1310618"/>
            <a:ext cx="7933597" cy="1149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 smtClean="0"/>
              <a:t>Heading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03" y="2620010"/>
            <a:ext cx="7933597" cy="356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2" fontAlgn="auto">
              <a:spcBef>
                <a:spcPts val="0"/>
              </a:spcBef>
              <a:spcAft>
                <a:spcPts val="0"/>
              </a:spcAft>
            </a:pPr>
            <a:fld id="{5BFCFB87-D71D-4869-9947-70C3C3FD956B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913972" fontAlgn="auto">
                <a:spcBef>
                  <a:spcPts val="0"/>
                </a:spcBef>
                <a:spcAft>
                  <a:spcPts val="0"/>
                </a:spcAft>
              </a:pPr>
              <a:t>27/11/2017</a:t>
            </a:fld>
            <a:endParaRPr lang="en-NZ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2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2" fontAlgn="auto">
              <a:spcBef>
                <a:spcPts val="0"/>
              </a:spcBef>
              <a:spcAft>
                <a:spcPts val="0"/>
              </a:spcAft>
            </a:pPr>
            <a:fld id="{FBDDD7CE-2C61-4E82-A11F-2A8B9F06239B}" type="slidenum">
              <a:rPr lang="en-NZ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9139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46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txStyles>
    <p:titleStyle>
      <a:lvl1pPr algn="l" defTabSz="906060" rtl="0" eaLnBrk="1" latinLnBrk="0" hangingPunct="1">
        <a:lnSpc>
          <a:spcPts val="3907"/>
        </a:lnSpc>
        <a:spcBef>
          <a:spcPct val="0"/>
        </a:spcBef>
        <a:buNone/>
        <a:defRPr sz="3406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428" indent="-252428" algn="l" defTabSz="906060" rtl="0" eaLnBrk="1" latinLnBrk="0" hangingPunct="1">
        <a:lnSpc>
          <a:spcPts val="2304"/>
        </a:lnSpc>
        <a:spcBef>
          <a:spcPts val="0"/>
        </a:spcBef>
        <a:spcAft>
          <a:spcPts val="1252"/>
        </a:spcAft>
        <a:buClr>
          <a:schemeClr val="bg2"/>
        </a:buClr>
        <a:buFont typeface="Arial" panose="020B0604020202020204" pitchFamily="34" charset="0"/>
        <a:buChar char="•"/>
        <a:defRPr sz="1803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458" indent="-270458" algn="l" defTabSz="906060" rtl="0" eaLnBrk="1" latinLnBrk="0" hangingPunct="1">
        <a:lnSpc>
          <a:spcPts val="2304"/>
        </a:lnSpc>
        <a:spcBef>
          <a:spcPts val="0"/>
        </a:spcBef>
        <a:spcAft>
          <a:spcPts val="1199"/>
        </a:spcAft>
        <a:buClr>
          <a:srgbClr val="083E42"/>
        </a:buClr>
        <a:buFont typeface="+mj-lt"/>
        <a:buAutoNum type="arabicPeriod"/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257612" indent="-257612" algn="l" defTabSz="906060" rtl="0" eaLnBrk="1" latinLnBrk="0" hangingPunct="1">
        <a:lnSpc>
          <a:spcPts val="1703"/>
        </a:lnSpc>
        <a:spcBef>
          <a:spcPts val="0"/>
        </a:spcBef>
        <a:spcAft>
          <a:spcPts val="301"/>
        </a:spcAft>
        <a:buFont typeface="+mj-lt"/>
        <a:buAutoNum type="arabicPeriod"/>
        <a:defRPr sz="1403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06060" rtl="0" eaLnBrk="1" latinLnBrk="0" hangingPunct="1">
        <a:lnSpc>
          <a:spcPts val="1703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2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0606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None/>
        <a:defRPr sz="1784" kern="1200">
          <a:solidFill>
            <a:schemeClr val="tx1"/>
          </a:solidFill>
          <a:latin typeface="+mn-lt"/>
          <a:ea typeface="+mn-ea"/>
          <a:cs typeface="+mn-cs"/>
        </a:defRPr>
      </a:lvl5pPr>
      <a:lvl6pPr marL="2491664" indent="-226515" algn="l" defTabSz="90606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944694" indent="-226515" algn="l" defTabSz="90606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397724" indent="-226515" algn="l" defTabSz="90606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850754" indent="-226515" algn="l" defTabSz="90606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1pPr>
      <a:lvl2pPr marL="453030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2pPr>
      <a:lvl3pPr marL="906060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359090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4pPr>
      <a:lvl5pPr marL="1812120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5pPr>
      <a:lvl6pPr marL="2265149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718179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171209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624239" algn="l" defTabSz="906060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9973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8884" y="2276872"/>
            <a:ext cx="9355627" cy="1152128"/>
          </a:xfrm>
        </p:spPr>
        <p:txBody>
          <a:bodyPr>
            <a:normAutofit/>
          </a:bodyPr>
          <a:lstStyle/>
          <a:p>
            <a:r>
              <a:rPr lang="en-US" sz="4000" dirty="0"/>
              <a:t>HSNO Reforms - Highlights Package</a:t>
            </a:r>
            <a:endParaRPr lang="en-NZ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1464" y="3625061"/>
            <a:ext cx="8603066" cy="23242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12800" dirty="0"/>
              <a:t>Responsible Care </a:t>
            </a:r>
            <a:r>
              <a:rPr lang="en-US" sz="12800" dirty="0" smtClean="0"/>
              <a:t>Workshop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800" dirty="0"/>
              <a:t>16 November </a:t>
            </a:r>
            <a:r>
              <a:rPr lang="en-US" sz="12800" dirty="0" smtClean="0"/>
              <a:t>2017</a:t>
            </a:r>
          </a:p>
          <a:p>
            <a:pPr>
              <a:lnSpc>
                <a:spcPct val="100000"/>
              </a:lnSpc>
              <a:spcBef>
                <a:spcPts val="4200"/>
              </a:spcBef>
              <a:spcAft>
                <a:spcPts val="600"/>
              </a:spcAft>
            </a:pPr>
            <a:r>
              <a:rPr lang="en-US" sz="12800" dirty="0" smtClean="0"/>
              <a:t>Tania </a:t>
            </a:r>
            <a:r>
              <a:rPr lang="en-US" sz="12800" dirty="0"/>
              <a:t>van </a:t>
            </a:r>
            <a:r>
              <a:rPr lang="en-US" sz="12800" dirty="0" smtClean="0"/>
              <a:t>Maanen</a:t>
            </a:r>
            <a:endParaRPr lang="en-US" sz="12800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1268760"/>
            <a:ext cx="2526235" cy="4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04664"/>
            <a:ext cx="7365504" cy="634082"/>
          </a:xfrm>
        </p:spPr>
        <p:txBody>
          <a:bodyPr/>
          <a:lstStyle/>
          <a:p>
            <a:r>
              <a:rPr lang="en-NZ" dirty="0" smtClean="0"/>
              <a:t>EPA Notices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368" y="1196752"/>
            <a:ext cx="10873208" cy="4968552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dirty="0"/>
              <a:t>Post 1 Dec 2017, most HSNO controls will be set in EPA Notices rather than regulations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800" dirty="0"/>
              <a:t>Notices provide for consistency by consolidating rules currently spread across many different legal instruments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800" dirty="0"/>
              <a:t>EPA Notices are issued by EPA Board </a:t>
            </a:r>
          </a:p>
          <a:p>
            <a:pPr lvl="2">
              <a:spcBef>
                <a:spcPts val="1200"/>
              </a:spcBef>
              <a:defRPr/>
            </a:pPr>
            <a:r>
              <a:rPr lang="en-NZ" sz="2500" dirty="0"/>
              <a:t>don’t need to go through Cabinet </a:t>
            </a:r>
          </a:p>
          <a:p>
            <a:pPr lvl="2">
              <a:spcBef>
                <a:spcPts val="1200"/>
              </a:spcBef>
              <a:defRPr/>
            </a:pPr>
            <a:r>
              <a:rPr lang="en-NZ" sz="2500" dirty="0"/>
              <a:t>can be </a:t>
            </a:r>
            <a:r>
              <a:rPr lang="en-NZ" sz="2500"/>
              <a:t>updated quickly</a:t>
            </a:r>
            <a:r>
              <a:rPr lang="en-NZ" dirty="0"/>
              <a:t> </a:t>
            </a:r>
            <a:endParaRPr lang="en-NZ" sz="2500" dirty="0"/>
          </a:p>
          <a:p>
            <a:pPr lvl="2">
              <a:spcBef>
                <a:spcPts val="1200"/>
              </a:spcBef>
              <a:defRPr/>
            </a:pPr>
            <a:r>
              <a:rPr lang="en-NZ" sz="2500" dirty="0"/>
              <a:t>robust process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28498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90662"/>
            <a:ext cx="10513168" cy="634082"/>
          </a:xfrm>
        </p:spPr>
        <p:txBody>
          <a:bodyPr/>
          <a:lstStyle/>
          <a:p>
            <a:r>
              <a:rPr lang="en-NZ" dirty="0" smtClean="0"/>
              <a:t>EPA Notices that will be in force by 1 Dec 2017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268760"/>
            <a:ext cx="4536504" cy="5184576"/>
          </a:xfrm>
        </p:spPr>
        <p:txBody>
          <a:bodyPr/>
          <a:lstStyle/>
          <a:p>
            <a:pPr marL="358775" lvl="1" indent="0">
              <a:spcBef>
                <a:spcPts val="800"/>
              </a:spcBef>
              <a:buNone/>
              <a:defRPr/>
            </a:pPr>
            <a:r>
              <a:rPr lang="en-N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force now</a:t>
            </a:r>
          </a:p>
          <a:p>
            <a:pPr lvl="1">
              <a:spcBef>
                <a:spcPts val="800"/>
              </a:spcBef>
              <a:defRPr/>
            </a:pPr>
            <a:r>
              <a:rPr lang="en-NZ" dirty="0">
                <a:solidFill>
                  <a:schemeClr val="tx1"/>
                </a:solidFill>
              </a:rPr>
              <a:t>Importers and Manufacturers Information </a:t>
            </a:r>
            <a:endParaRPr lang="en-NZ" sz="2600" dirty="0">
              <a:solidFill>
                <a:srgbClr val="CC0099"/>
              </a:solidFill>
            </a:endParaRPr>
          </a:p>
          <a:p>
            <a:pPr lvl="1">
              <a:spcBef>
                <a:spcPts val="800"/>
              </a:spcBef>
              <a:defRPr/>
            </a:pPr>
            <a:r>
              <a:rPr lang="en-NZ" dirty="0">
                <a:solidFill>
                  <a:schemeClr val="tx1"/>
                </a:solidFill>
              </a:rPr>
              <a:t>Enforcement Officer Qualifications </a:t>
            </a:r>
            <a:endParaRPr lang="en-NZ" sz="2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7888" y="1268760"/>
            <a:ext cx="6480720" cy="518457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016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472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6CE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spcBef>
                <a:spcPts val="800"/>
              </a:spcBef>
              <a:buFontTx/>
              <a:buNone/>
              <a:defRPr/>
            </a:pPr>
            <a:r>
              <a:rPr lang="en-N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Issued - in force 1 December 2017</a:t>
            </a: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Minimum Degrees of Hazard</a:t>
            </a:r>
            <a:endParaRPr lang="en-NZ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Classification</a:t>
            </a:r>
            <a:r>
              <a:rPr lang="en-NZ" dirty="0" smtClean="0"/>
              <a:t> </a:t>
            </a:r>
            <a:endParaRPr lang="en-NZ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Labelling</a:t>
            </a:r>
            <a:r>
              <a:rPr lang="en-NZ" dirty="0" smtClean="0"/>
              <a:t> </a:t>
            </a: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Safety data sheets </a:t>
            </a:r>
            <a:endParaRPr lang="en-NZ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Packaging</a:t>
            </a:r>
            <a:endParaRPr lang="en-NZ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Disposal</a:t>
            </a:r>
            <a:r>
              <a:rPr lang="en-NZ" dirty="0" smtClean="0"/>
              <a:t> </a:t>
            </a:r>
            <a:endParaRPr lang="en-NZ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Hazardous Property Controls </a:t>
            </a:r>
          </a:p>
          <a:p>
            <a:pPr lvl="1">
              <a:spcBef>
                <a:spcPts val="1200"/>
              </a:spcBef>
              <a:defRPr/>
            </a:pPr>
            <a:r>
              <a:rPr lang="en-NZ" dirty="0" smtClean="0">
                <a:solidFill>
                  <a:schemeClr val="tx1"/>
                </a:solidFill>
              </a:rPr>
              <a:t>Forms and Information</a:t>
            </a:r>
            <a:endParaRPr lang="en-NZ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101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Labelling Notice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966738"/>
            <a:ext cx="11332840" cy="5328592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dirty="0"/>
              <a:t>Replaces labelling provisions in various HSNO Regulations and group standards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Adopts the provisions from the GHS 5</a:t>
            </a:r>
            <a:r>
              <a:rPr lang="en-US" sz="2800" baseline="30000" dirty="0"/>
              <a:t>th</a:t>
            </a:r>
            <a:r>
              <a:rPr lang="en-US" sz="2800" dirty="0"/>
              <a:t> Edition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dirty="0" smtClean="0"/>
              <a:t>		</a:t>
            </a:r>
          </a:p>
          <a:p>
            <a:pPr lvl="1">
              <a:spcBef>
                <a:spcPts val="4200"/>
              </a:spcBef>
            </a:pPr>
            <a:r>
              <a:rPr lang="en-US" sz="2800" dirty="0"/>
              <a:t>Alternative compliance provisions </a:t>
            </a:r>
            <a:r>
              <a:rPr lang="en-US" sz="2800" dirty="0" smtClean="0"/>
              <a:t>for </a:t>
            </a:r>
            <a:r>
              <a:rPr lang="en-NZ" sz="2800" dirty="0"/>
              <a:t>certain overseas </a:t>
            </a:r>
            <a:r>
              <a:rPr lang="en-NZ" sz="2800" dirty="0" smtClean="0"/>
              <a:t>labelling (Australia, EU, USA and Canada)</a:t>
            </a:r>
            <a:r>
              <a:rPr lang="en-US" sz="2800" dirty="0" smtClean="0"/>
              <a:t>, </a:t>
            </a:r>
            <a:r>
              <a:rPr lang="en-US" sz="2800" dirty="0"/>
              <a:t>with some modifications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Correlation </a:t>
            </a:r>
            <a:r>
              <a:rPr lang="en-US" sz="2800" dirty="0"/>
              <a:t>tables to convert GHS criteria </a:t>
            </a:r>
            <a:r>
              <a:rPr lang="en-US" sz="2800" dirty="0" smtClean="0"/>
              <a:t>to </a:t>
            </a:r>
            <a:r>
              <a:rPr lang="en-US" sz="2800" dirty="0"/>
              <a:t>HSNO </a:t>
            </a:r>
            <a:r>
              <a:rPr lang="en-US" sz="2800" dirty="0" smtClean="0"/>
              <a:t>classifications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Includes transitional provisions </a:t>
            </a:r>
            <a:endParaRPr lang="en-NZ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27448" y="2708920"/>
            <a:ext cx="7112234" cy="733427"/>
            <a:chOff x="539552" y="2731577"/>
            <a:chExt cx="7112234" cy="7334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731579"/>
              <a:ext cx="733425" cy="733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731579"/>
              <a:ext cx="733425" cy="7334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731579"/>
              <a:ext cx="733425" cy="733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843" y="2731579"/>
              <a:ext cx="733425" cy="733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58" y="2731578"/>
              <a:ext cx="733425" cy="733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96" y="2731577"/>
              <a:ext cx="733425" cy="733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329" y="2731577"/>
              <a:ext cx="733425" cy="733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845" y="2731577"/>
              <a:ext cx="733425" cy="733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361" y="2731577"/>
              <a:ext cx="733425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Labelling Notice (continued)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052736"/>
            <a:ext cx="7776864" cy="4536504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b="1" dirty="0"/>
              <a:t>Duties on Importers and manufacturers (clause 7)</a:t>
            </a:r>
            <a:endParaRPr lang="en-NZ" sz="2800" dirty="0" smtClean="0"/>
          </a:p>
          <a:p>
            <a:pPr lvl="2">
              <a:spcBef>
                <a:spcPts val="600"/>
              </a:spcBef>
              <a:defRPr/>
            </a:pPr>
            <a:r>
              <a:rPr lang="en-NZ" dirty="0"/>
              <a:t>must ensure that the substance is correctly labelled as soon as practicable after importing or manufacturing the substance </a:t>
            </a:r>
            <a:endParaRPr lang="en-US" sz="2500" dirty="0"/>
          </a:p>
          <a:p>
            <a:pPr lvl="1">
              <a:spcBef>
                <a:spcPts val="3600"/>
              </a:spcBef>
              <a:defRPr/>
            </a:pPr>
            <a:r>
              <a:rPr lang="en-NZ" sz="2800" b="1" dirty="0"/>
              <a:t>Duties on Suppliers (clause 8)</a:t>
            </a:r>
            <a:endParaRPr lang="en-NZ" sz="2500" dirty="0" smtClean="0"/>
          </a:p>
          <a:p>
            <a:pPr lvl="2">
              <a:spcBef>
                <a:spcPts val="600"/>
              </a:spcBef>
              <a:defRPr/>
            </a:pPr>
            <a:r>
              <a:rPr lang="en-NZ" dirty="0"/>
              <a:t>must not supply the substance to another person if the substance is not correctly </a:t>
            </a:r>
            <a:r>
              <a:rPr lang="en-NZ" dirty="0" smtClean="0"/>
              <a:t>labelled</a:t>
            </a:r>
            <a:endParaRPr lang="en-US" sz="2800" dirty="0"/>
          </a:p>
          <a:p>
            <a:pPr lvl="2">
              <a:spcBef>
                <a:spcPts val="600"/>
              </a:spcBef>
              <a:defRPr/>
            </a:pPr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4981" y="1688131"/>
            <a:ext cx="2552538" cy="35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Notice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97817"/>
            <a:ext cx="9865096" cy="5328592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dirty="0"/>
              <a:t>Replaces </a:t>
            </a:r>
            <a:r>
              <a:rPr lang="en-NZ" sz="2800" dirty="0" smtClean="0"/>
              <a:t>SDS provisions </a:t>
            </a:r>
            <a:r>
              <a:rPr lang="en-NZ" sz="2800" dirty="0"/>
              <a:t>in various HSNO Regulations and group </a:t>
            </a:r>
            <a:r>
              <a:rPr lang="en-NZ" sz="2800" dirty="0" smtClean="0"/>
              <a:t>standards  </a:t>
            </a:r>
          </a:p>
          <a:p>
            <a:pPr lvl="1">
              <a:spcBef>
                <a:spcPts val="2400"/>
              </a:spcBef>
            </a:pPr>
            <a:r>
              <a:rPr lang="en-US" sz="2800" dirty="0" smtClean="0"/>
              <a:t>Adopts the provisions from the GHS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16 </a:t>
            </a:r>
            <a:r>
              <a:rPr lang="en-US" dirty="0"/>
              <a:t>header SDS format</a:t>
            </a:r>
          </a:p>
          <a:p>
            <a:pPr lvl="1">
              <a:spcBef>
                <a:spcPts val="2400"/>
              </a:spcBef>
            </a:pPr>
            <a:r>
              <a:rPr lang="en-US" sz="2800" dirty="0" smtClean="0"/>
              <a:t>Alternative </a:t>
            </a:r>
            <a:r>
              <a:rPr lang="en-US" sz="2800" dirty="0"/>
              <a:t>compliance provisions for </a:t>
            </a:r>
            <a:r>
              <a:rPr lang="en-NZ" sz="2800" dirty="0"/>
              <a:t>certain overseas </a:t>
            </a:r>
            <a:r>
              <a:rPr lang="en-NZ" sz="2800" dirty="0" smtClean="0"/>
              <a:t>SDS (Australia</a:t>
            </a:r>
            <a:r>
              <a:rPr lang="en-NZ" sz="2800" dirty="0"/>
              <a:t>, EU, USA and Canada)</a:t>
            </a:r>
            <a:r>
              <a:rPr lang="en-US" sz="2800" dirty="0"/>
              <a:t>, with some modifications</a:t>
            </a:r>
          </a:p>
          <a:p>
            <a:pPr lvl="1">
              <a:spcBef>
                <a:spcPts val="2400"/>
              </a:spcBef>
            </a:pPr>
            <a:r>
              <a:rPr lang="en-US" sz="2800" dirty="0" smtClean="0"/>
              <a:t>Correlation tables to convert GHS criteria into HSNO classifications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504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5256" cy="634082"/>
          </a:xfrm>
        </p:spPr>
        <p:txBody>
          <a:bodyPr/>
          <a:lstStyle/>
          <a:p>
            <a:r>
              <a:rPr lang="en-US" sz="3000" dirty="0" smtClean="0"/>
              <a:t>SDS Notice  - Duties on Importers / Manufacturers (clause 5)</a:t>
            </a:r>
            <a:br>
              <a:rPr lang="en-US" sz="3000" dirty="0" smtClean="0"/>
            </a:b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0801200" cy="4896544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900" dirty="0" smtClean="0"/>
              <a:t>Importers and manufacturers of hazardous substances must: </a:t>
            </a:r>
            <a:endParaRPr lang="en-US" sz="2900" dirty="0" smtClean="0"/>
          </a:p>
          <a:p>
            <a:pPr lvl="2">
              <a:spcBef>
                <a:spcPts val="2400"/>
              </a:spcBef>
              <a:defRPr/>
            </a:pPr>
            <a:r>
              <a:rPr lang="en-US" sz="2600" dirty="0" smtClean="0"/>
              <a:t>obtain / prepare a HSNO-compliant SDS for every substance used in, or supplied to, a workplace</a:t>
            </a:r>
          </a:p>
          <a:p>
            <a:pPr lvl="2">
              <a:spcBef>
                <a:spcPts val="2400"/>
              </a:spcBef>
              <a:defRPr/>
            </a:pPr>
            <a:r>
              <a:rPr lang="en-US" sz="2600" dirty="0" smtClean="0"/>
              <a:t>ensure SDS is correct, and review it every 5 years (except if substance not imported / manufactured in past 5 years)</a:t>
            </a:r>
          </a:p>
          <a:p>
            <a:pPr lvl="2">
              <a:spcBef>
                <a:spcPts val="2400"/>
              </a:spcBef>
              <a:defRPr/>
            </a:pPr>
            <a:r>
              <a:rPr lang="en-US" sz="2600" dirty="0" smtClean="0"/>
              <a:t>also comply with duties on suppliers if relevant</a:t>
            </a:r>
            <a:endParaRPr lang="en-US" sz="2600" dirty="0"/>
          </a:p>
          <a:p>
            <a:pPr lvl="1">
              <a:spcBef>
                <a:spcPts val="2400"/>
              </a:spcBef>
              <a:defRPr/>
            </a:pPr>
            <a:r>
              <a:rPr lang="en-NZ" sz="2900" dirty="0" smtClean="0"/>
              <a:t>New requirement  regarding use of emergency contact number (clause 11)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484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SDS Notice – Duties on Suppliers (clause 6)</a:t>
            </a:r>
            <a:endParaRPr lang="en-NZ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78778"/>
            <a:ext cx="10441160" cy="5330542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3000" dirty="0" smtClean="0"/>
              <a:t>Suppliers of hazardous substances must: </a:t>
            </a:r>
          </a:p>
          <a:p>
            <a:pPr lvl="2">
              <a:spcBef>
                <a:spcPts val="1800"/>
              </a:spcBef>
              <a:defRPr/>
            </a:pPr>
            <a:r>
              <a:rPr lang="en-US" sz="2500" dirty="0" smtClean="0"/>
              <a:t>provide the SDS when first supplying </a:t>
            </a:r>
            <a:r>
              <a:rPr lang="en-US" sz="2500" dirty="0"/>
              <a:t>ANY </a:t>
            </a:r>
            <a:r>
              <a:rPr lang="en-US" sz="2500" dirty="0" smtClean="0"/>
              <a:t>quantity of a hazardous substance to a workplace (except certain consumer products)</a:t>
            </a:r>
          </a:p>
          <a:p>
            <a:pPr lvl="2">
              <a:spcBef>
                <a:spcPts val="1800"/>
              </a:spcBef>
              <a:defRPr/>
            </a:pPr>
            <a:r>
              <a:rPr lang="en-US" sz="2500" dirty="0" smtClean="0"/>
              <a:t>If SDS amended, must supply amended SDS when next supplying substance </a:t>
            </a:r>
          </a:p>
          <a:p>
            <a:pPr lvl="2">
              <a:spcBef>
                <a:spcPts val="1800"/>
              </a:spcBef>
              <a:defRPr/>
            </a:pPr>
            <a:r>
              <a:rPr lang="en-US" sz="2500" dirty="0" smtClean="0"/>
              <a:t>supply SDS upon request by any worker, emergency service worker, medical practitioner (</a:t>
            </a:r>
            <a:r>
              <a:rPr lang="en-US" sz="2500" dirty="0"/>
              <a:t>except if </a:t>
            </a:r>
            <a:r>
              <a:rPr lang="en-NZ" sz="2500" dirty="0"/>
              <a:t>supplier has not supplied the hazardous substance to any person in the past 5 </a:t>
            </a:r>
            <a:r>
              <a:rPr lang="en-NZ" sz="2500" dirty="0" smtClean="0"/>
              <a:t>years)</a:t>
            </a:r>
            <a:r>
              <a:rPr lang="en-US" sz="2500" dirty="0" smtClean="0"/>
              <a:t> </a:t>
            </a:r>
            <a:endParaRPr lang="en-US" sz="2500" dirty="0"/>
          </a:p>
          <a:p>
            <a:pPr lvl="2">
              <a:spcBef>
                <a:spcPts val="1800"/>
              </a:spcBef>
              <a:defRPr/>
            </a:pPr>
            <a:r>
              <a:rPr lang="en-US" sz="2500" dirty="0"/>
              <a:t>supply SDS if haven’t supplied that substance </a:t>
            </a:r>
            <a:r>
              <a:rPr lang="en-US" sz="2500" dirty="0" smtClean="0"/>
              <a:t>to a workplace for 5 years.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040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10972800" cy="634082"/>
          </a:xfrm>
        </p:spPr>
        <p:txBody>
          <a:bodyPr/>
          <a:lstStyle/>
          <a:p>
            <a:r>
              <a:rPr lang="en-NZ" dirty="0" smtClean="0"/>
              <a:t>Packaging Notice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7704856" cy="5184576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/>
              <a:t>Replaces </a:t>
            </a:r>
            <a:r>
              <a:rPr lang="en-NZ" sz="2800" dirty="0"/>
              <a:t>the</a:t>
            </a:r>
            <a:r>
              <a:rPr lang="en-NZ" sz="2800"/>
              <a:t> packaging </a:t>
            </a:r>
            <a:r>
              <a:rPr lang="en-NZ" sz="2800" dirty="0"/>
              <a:t>provisions </a:t>
            </a:r>
            <a:r>
              <a:rPr lang="en-NZ" sz="2800"/>
              <a:t>in </a:t>
            </a:r>
            <a:r>
              <a:rPr lang="en-NZ" sz="2800" dirty="0"/>
              <a:t>the</a:t>
            </a:r>
            <a:r>
              <a:rPr lang="en-NZ" sz="2800"/>
              <a:t> Packaging </a:t>
            </a:r>
            <a:r>
              <a:rPr lang="en-NZ" sz="2800" smtClean="0"/>
              <a:t>Regulations </a:t>
            </a:r>
            <a:r>
              <a:rPr lang="en-NZ" sz="2800" dirty="0"/>
              <a:t>and group standards  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defRPr/>
            </a:pPr>
            <a:r>
              <a:rPr lang="en-NZ" sz="2800" dirty="0"/>
              <a:t>Aligns more closely with UN transport model regulations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defRPr/>
            </a:pPr>
            <a:r>
              <a:rPr lang="en-NZ" sz="2800" dirty="0"/>
              <a:t>New provisions for consumer goods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defRPr/>
            </a:pPr>
            <a:r>
              <a:rPr lang="en-NZ" sz="2800" dirty="0"/>
              <a:t>Alternative compliance provisions for</a:t>
            </a:r>
            <a:br>
              <a:rPr lang="en-NZ" sz="2800" dirty="0"/>
            </a:br>
            <a:r>
              <a:rPr lang="en-NZ" sz="2800" dirty="0"/>
              <a:t>some provisions, e.g. child </a:t>
            </a:r>
            <a:r>
              <a:rPr lang="en-NZ" sz="2800"/>
              <a:t>resistant packaging</a:t>
            </a:r>
            <a:r>
              <a:rPr lang="en-NZ" sz="2800" dirty="0"/>
              <a:t>.</a:t>
            </a:r>
          </a:p>
          <a:p>
            <a:pPr marL="358775" lvl="1" indent="0">
              <a:spcBef>
                <a:spcPts val="1800"/>
              </a:spcBef>
              <a:buNone/>
              <a:defRPr/>
            </a:pPr>
            <a:endParaRPr lang="en-NZ" sz="2800" i="1" dirty="0"/>
          </a:p>
          <a:p>
            <a:pPr lvl="2">
              <a:spcBef>
                <a:spcPts val="600"/>
              </a:spcBef>
              <a:defRPr/>
            </a:pPr>
            <a:endParaRPr lang="en-NZ" sz="2200" dirty="0"/>
          </a:p>
          <a:p>
            <a:pPr marL="631825" lvl="2" indent="0">
              <a:buNone/>
              <a:defRPr/>
            </a:pPr>
            <a:endParaRPr lang="en-NZ" sz="20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268760"/>
            <a:ext cx="32403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Notice (continued)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268760"/>
            <a:ext cx="10153128" cy="4536504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b="1" dirty="0" smtClean="0"/>
              <a:t>Duties on Importers and manufacturers (clause 6)</a:t>
            </a:r>
          </a:p>
          <a:p>
            <a:pPr lvl="2">
              <a:spcBef>
                <a:spcPts val="600"/>
              </a:spcBef>
              <a:defRPr/>
            </a:pPr>
            <a:r>
              <a:rPr lang="en-NZ" sz="2500" dirty="0"/>
              <a:t>must ensure that the substance is correctly </a:t>
            </a:r>
            <a:r>
              <a:rPr lang="en-NZ" sz="2500" dirty="0" smtClean="0"/>
              <a:t>packaged as </a:t>
            </a:r>
            <a:r>
              <a:rPr lang="en-NZ" sz="2500" dirty="0"/>
              <a:t>soon as practicable after importing or manufacturing the substance </a:t>
            </a:r>
            <a:endParaRPr lang="en-US" sz="2500" dirty="0"/>
          </a:p>
          <a:p>
            <a:pPr lvl="1">
              <a:spcBef>
                <a:spcPts val="4800"/>
              </a:spcBef>
              <a:defRPr/>
            </a:pPr>
            <a:r>
              <a:rPr lang="en-NZ" sz="2800" b="1" dirty="0" smtClean="0"/>
              <a:t>Duties on Suppliers (clause 7)</a:t>
            </a:r>
          </a:p>
          <a:p>
            <a:pPr lvl="2">
              <a:spcBef>
                <a:spcPts val="600"/>
              </a:spcBef>
              <a:defRPr/>
            </a:pPr>
            <a:r>
              <a:rPr lang="en-NZ" sz="2500" dirty="0" smtClean="0"/>
              <a:t>must </a:t>
            </a:r>
            <a:r>
              <a:rPr lang="en-NZ" sz="2500" dirty="0"/>
              <a:t>not supply the substance to another person if the substance is not correctly </a:t>
            </a:r>
            <a:r>
              <a:rPr lang="en-NZ" sz="2500" dirty="0" smtClean="0"/>
              <a:t>packaged</a:t>
            </a:r>
            <a:endParaRPr lang="en-NZ" sz="2500" dirty="0"/>
          </a:p>
          <a:p>
            <a:pPr lvl="2">
              <a:spcBef>
                <a:spcPts val="600"/>
              </a:spcBef>
              <a:defRPr/>
            </a:pPr>
            <a:endParaRPr lang="en-US" sz="2800" dirty="0"/>
          </a:p>
          <a:p>
            <a:pPr lvl="2">
              <a:spcBef>
                <a:spcPts val="600"/>
              </a:spcBef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76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Disposal Notice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7992888" cy="4824536"/>
          </a:xfrm>
        </p:spPr>
        <p:txBody>
          <a:bodyPr/>
          <a:lstStyle/>
          <a:p>
            <a:pPr lvl="1">
              <a:spcBef>
                <a:spcPts val="1800"/>
              </a:spcBef>
              <a:defRPr/>
            </a:pPr>
            <a:r>
              <a:rPr lang="en-NZ" sz="2800" dirty="0"/>
              <a:t>Replaces the disposal </a:t>
            </a:r>
            <a:r>
              <a:rPr lang="en-NZ" sz="2800" dirty="0" smtClean="0"/>
              <a:t>provisions</a:t>
            </a:r>
            <a:br>
              <a:rPr lang="en-NZ" sz="2800" dirty="0" smtClean="0"/>
            </a:br>
            <a:r>
              <a:rPr lang="en-NZ" sz="2800" dirty="0" smtClean="0"/>
              <a:t>in </a:t>
            </a:r>
            <a:r>
              <a:rPr lang="en-NZ" sz="2800" dirty="0"/>
              <a:t>the </a:t>
            </a:r>
            <a:r>
              <a:rPr lang="en-NZ" sz="2800" dirty="0" smtClean="0"/>
              <a:t>Disposal </a:t>
            </a:r>
            <a:r>
              <a:rPr lang="en-NZ" sz="2800" dirty="0"/>
              <a:t>Regulations </a:t>
            </a:r>
            <a:r>
              <a:rPr lang="en-NZ" sz="2800" dirty="0" smtClean="0"/>
              <a:t>and</a:t>
            </a:r>
            <a:br>
              <a:rPr lang="en-NZ" sz="2800" dirty="0" smtClean="0"/>
            </a:br>
            <a:r>
              <a:rPr lang="en-NZ" sz="2800" dirty="0" smtClean="0"/>
              <a:t>group </a:t>
            </a:r>
            <a:r>
              <a:rPr lang="en-NZ" sz="2800" dirty="0"/>
              <a:t>standards </a:t>
            </a:r>
          </a:p>
          <a:p>
            <a:pPr lvl="1">
              <a:spcBef>
                <a:spcPts val="1800"/>
              </a:spcBef>
              <a:defRPr/>
            </a:pPr>
            <a:r>
              <a:rPr lang="en-NZ" sz="2800" dirty="0"/>
              <a:t>Deletes rules </a:t>
            </a:r>
            <a:r>
              <a:rPr lang="en-NZ" sz="2800" dirty="0" smtClean="0"/>
              <a:t>no </a:t>
            </a:r>
            <a:r>
              <a:rPr lang="en-NZ" sz="2800" dirty="0"/>
              <a:t>longer needed</a:t>
            </a:r>
          </a:p>
          <a:p>
            <a:pPr lvl="1">
              <a:spcBef>
                <a:spcPts val="1800"/>
              </a:spcBef>
              <a:defRPr/>
            </a:pPr>
            <a:r>
              <a:rPr lang="en-NZ" sz="2800" dirty="0"/>
              <a:t>Updates some rules</a:t>
            </a:r>
          </a:p>
          <a:p>
            <a:pPr lvl="1">
              <a:spcBef>
                <a:spcPts val="1800"/>
              </a:spcBef>
              <a:defRPr/>
            </a:pPr>
            <a:r>
              <a:rPr lang="en-NZ" sz="2800" dirty="0"/>
              <a:t>Includes new rules</a:t>
            </a:r>
          </a:p>
          <a:p>
            <a:pPr lvl="1">
              <a:spcBef>
                <a:spcPts val="1800"/>
              </a:spcBef>
              <a:defRPr/>
            </a:pPr>
            <a:r>
              <a:rPr lang="en-NZ" sz="2800" dirty="0"/>
              <a:t>Transfers </a:t>
            </a:r>
            <a:r>
              <a:rPr lang="en-NZ" sz="2800" dirty="0" smtClean="0"/>
              <a:t>other rules unchanged</a:t>
            </a:r>
            <a:endParaRPr lang="en-NZ" sz="28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196752"/>
            <a:ext cx="41713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91485" y="260648"/>
            <a:ext cx="8229600" cy="633412"/>
          </a:xfrm>
        </p:spPr>
        <p:txBody>
          <a:bodyPr/>
          <a:lstStyle/>
          <a:p>
            <a:r>
              <a:rPr lang="en-NZ" dirty="0" smtClean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24745"/>
            <a:ext cx="10972800" cy="5256583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en-NZ" sz="2800" dirty="0" smtClean="0"/>
              <a:t>EPA – who we are and what we do</a:t>
            </a:r>
          </a:p>
          <a:p>
            <a:pPr lvl="1">
              <a:spcBef>
                <a:spcPts val="1800"/>
              </a:spcBef>
            </a:pPr>
            <a:r>
              <a:rPr lang="en-NZ" sz="2800" dirty="0" smtClean="0"/>
              <a:t>HSNO </a:t>
            </a:r>
            <a:r>
              <a:rPr lang="en-NZ" sz="2800" dirty="0"/>
              <a:t>/ HSW Split</a:t>
            </a:r>
          </a:p>
          <a:p>
            <a:pPr lvl="1">
              <a:spcBef>
                <a:spcPts val="1800"/>
              </a:spcBef>
            </a:pPr>
            <a:r>
              <a:rPr lang="en-NZ" sz="2800" dirty="0" smtClean="0"/>
              <a:t>EPA responsibilities after 1 December 2017</a:t>
            </a:r>
            <a:endParaRPr lang="en-NZ" sz="2800" dirty="0"/>
          </a:p>
          <a:p>
            <a:pPr lvl="1">
              <a:spcBef>
                <a:spcPts val="1800"/>
              </a:spcBef>
            </a:pPr>
            <a:r>
              <a:rPr lang="en-NZ" sz="2800" dirty="0" smtClean="0"/>
              <a:t>Key changes </a:t>
            </a:r>
            <a:r>
              <a:rPr lang="en-NZ" sz="2800" dirty="0"/>
              <a:t>to HSNO Act </a:t>
            </a:r>
            <a:endParaRPr lang="en-NZ" sz="2800" dirty="0" smtClean="0"/>
          </a:p>
          <a:p>
            <a:pPr lvl="1">
              <a:spcBef>
                <a:spcPts val="1800"/>
              </a:spcBef>
            </a:pPr>
            <a:r>
              <a:rPr lang="en-NZ" sz="2800" dirty="0" smtClean="0"/>
              <a:t>EPA Notices</a:t>
            </a:r>
          </a:p>
          <a:p>
            <a:pPr lvl="1">
              <a:spcBef>
                <a:spcPts val="1800"/>
              </a:spcBef>
            </a:pPr>
            <a:r>
              <a:rPr lang="en-NZ" sz="2800" dirty="0" smtClean="0"/>
              <a:t>Impact of new regime on approvals</a:t>
            </a:r>
            <a:endParaRPr lang="en-NZ" sz="2800" dirty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Hazardous Property Controls Notice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96752"/>
            <a:ext cx="9937104" cy="4536504"/>
          </a:xfrm>
        </p:spPr>
        <p:txBody>
          <a:bodyPr/>
          <a:lstStyle/>
          <a:p>
            <a:pPr lvl="1">
              <a:spcBef>
                <a:spcPts val="1800"/>
              </a:spcBef>
              <a:defRPr/>
            </a:pPr>
            <a:r>
              <a:rPr lang="en-NZ" sz="3200" dirty="0" smtClean="0"/>
              <a:t>Sets controls on hazardous substances to:</a:t>
            </a:r>
          </a:p>
          <a:p>
            <a:pPr lvl="2">
              <a:spcBef>
                <a:spcPts val="3600"/>
              </a:spcBef>
              <a:defRPr/>
            </a:pPr>
            <a:r>
              <a:rPr lang="en-NZ" sz="2800" dirty="0"/>
              <a:t>protect the environment </a:t>
            </a:r>
            <a:r>
              <a:rPr lang="en-NZ" sz="2800" dirty="0" smtClean="0"/>
              <a:t>from</a:t>
            </a:r>
            <a:br>
              <a:rPr lang="en-NZ" sz="2800" dirty="0" smtClean="0"/>
            </a:br>
            <a:r>
              <a:rPr lang="en-NZ" sz="2800" dirty="0" smtClean="0"/>
              <a:t>ecotoxic </a:t>
            </a:r>
            <a:r>
              <a:rPr lang="en-NZ" sz="2800" dirty="0"/>
              <a:t>substances (in </a:t>
            </a:r>
            <a:r>
              <a:rPr lang="en-NZ" sz="2800" dirty="0" smtClean="0"/>
              <a:t>both</a:t>
            </a:r>
            <a:br>
              <a:rPr lang="en-NZ" sz="2800" dirty="0" smtClean="0"/>
            </a:br>
            <a:r>
              <a:rPr lang="en-NZ" sz="2800" dirty="0" smtClean="0"/>
              <a:t>workplaces </a:t>
            </a:r>
            <a:r>
              <a:rPr lang="en-NZ" sz="2800" dirty="0"/>
              <a:t>and non-workplaces)</a:t>
            </a:r>
          </a:p>
          <a:p>
            <a:pPr lvl="2">
              <a:spcBef>
                <a:spcPts val="3600"/>
              </a:spcBef>
              <a:defRPr/>
            </a:pPr>
            <a:r>
              <a:rPr lang="en-NZ" sz="2800" dirty="0"/>
              <a:t>protect people in </a:t>
            </a:r>
            <a:r>
              <a:rPr lang="en-NZ" sz="2800" dirty="0" smtClean="0"/>
              <a:t>non-workplaces</a:t>
            </a:r>
            <a:br>
              <a:rPr lang="en-NZ" sz="2800" dirty="0" smtClean="0"/>
            </a:br>
            <a:r>
              <a:rPr lang="en-NZ" sz="2800" dirty="0" smtClean="0"/>
              <a:t>e.g</a:t>
            </a:r>
            <a:r>
              <a:rPr lang="en-NZ" sz="2800" dirty="0"/>
              <a:t>. homes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276872"/>
            <a:ext cx="33483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674" y="406500"/>
            <a:ext cx="11729981" cy="634082"/>
          </a:xfrm>
        </p:spPr>
        <p:txBody>
          <a:bodyPr/>
          <a:lstStyle/>
          <a:p>
            <a:r>
              <a:rPr lang="en-NZ" dirty="0" smtClean="0"/>
              <a:t> HPC Notice – controls to protect people in non-workplaces</a:t>
            </a:r>
            <a:endParaRPr lang="en-N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361" y="1196752"/>
            <a:ext cx="10641868" cy="512094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016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472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6CE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400"/>
              </a:spcBef>
              <a:defRPr/>
            </a:pPr>
            <a:r>
              <a:rPr lang="en-NZ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Prohibit sale </a:t>
            </a:r>
            <a:r>
              <a:rPr lang="en-NZ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</a:t>
            </a:r>
            <a:r>
              <a:rPr lang="en-NZ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highly hazardous substances </a:t>
            </a:r>
            <a:r>
              <a:rPr lang="en-NZ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NZ" sz="3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e.g</a:t>
            </a:r>
            <a:r>
              <a:rPr lang="en-NZ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1080, most </a:t>
            </a:r>
            <a:r>
              <a:rPr lang="en-NZ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explosives) to non-workplaces unless permission from EPA issued</a:t>
            </a:r>
            <a:endParaRPr lang="en-NZ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spcBef>
                <a:spcPts val="2400"/>
              </a:spcBef>
              <a:defRPr/>
            </a:pPr>
            <a:r>
              <a:rPr lang="en-NZ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Controls on storage of HS in non-workplaces: </a:t>
            </a:r>
          </a:p>
          <a:p>
            <a:pPr lvl="2">
              <a:spcBef>
                <a:spcPts val="2400"/>
              </a:spcBef>
              <a:defRPr/>
            </a:pPr>
            <a:r>
              <a:rPr lang="en-NZ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Below certain threshold quantities, need to comply with set of generic controls in HPC Notice </a:t>
            </a:r>
          </a:p>
          <a:p>
            <a:pPr lvl="2">
              <a:spcBef>
                <a:spcPts val="2400"/>
              </a:spcBef>
              <a:defRPr/>
            </a:pPr>
            <a:r>
              <a:rPr lang="en-NZ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Above </a:t>
            </a:r>
            <a:r>
              <a:rPr lang="en-NZ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threshold </a:t>
            </a:r>
            <a:r>
              <a:rPr lang="en-NZ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quantities, need to comply with HSW HS Regulations, including obtaining any relevant compliance certificates </a:t>
            </a:r>
            <a:endParaRPr lang="en-NZ" sz="2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31825" lvl="2" indent="0">
              <a:buFont typeface="Arial" charset="0"/>
              <a:buNone/>
              <a:defRPr/>
            </a:pPr>
            <a:endParaRPr lang="en-NZ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250364"/>
            <a:ext cx="10657184" cy="634082"/>
          </a:xfrm>
        </p:spPr>
        <p:txBody>
          <a:bodyPr/>
          <a:lstStyle/>
          <a:p>
            <a:r>
              <a:rPr lang="en-NZ" dirty="0" smtClean="0"/>
              <a:t>HPC Notice – controls to protect the environment </a:t>
            </a:r>
            <a:endParaRPr lang="en-NZ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7368" y="1196752"/>
            <a:ext cx="10268197" cy="512094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016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472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6CE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400"/>
              </a:spcBef>
              <a:defRPr/>
            </a:pPr>
            <a:r>
              <a:rPr lang="en-US" sz="3000" dirty="0"/>
              <a:t>Protection of birds and bees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000" dirty="0"/>
              <a:t>Spray drift of pesticides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000" dirty="0" smtClean="0"/>
              <a:t>Qualification requirements for</a:t>
            </a:r>
            <a:br>
              <a:rPr lang="en-US" sz="3000" dirty="0" smtClean="0"/>
            </a:br>
            <a:r>
              <a:rPr lang="en-US" sz="3000" dirty="0" smtClean="0"/>
              <a:t>users of highly ecotoxic pesticides</a:t>
            </a:r>
            <a:endParaRPr lang="en-US" sz="3000" dirty="0"/>
          </a:p>
          <a:p>
            <a:pPr lvl="1">
              <a:spcBef>
                <a:spcPts val="2400"/>
              </a:spcBef>
              <a:defRPr/>
            </a:pPr>
            <a:r>
              <a:rPr lang="en-NZ" sz="3000" dirty="0"/>
              <a:t>Generic workplace controls on </a:t>
            </a:r>
            <a:br>
              <a:rPr lang="en-NZ" sz="3000" dirty="0"/>
            </a:br>
            <a:r>
              <a:rPr lang="en-NZ" sz="3000" dirty="0"/>
              <a:t>storage, </a:t>
            </a:r>
            <a:r>
              <a:rPr lang="en-NZ" sz="3000" dirty="0" smtClean="0"/>
              <a:t>e.g. secondary containment, emergency response plans, signage</a:t>
            </a:r>
            <a:endParaRPr lang="en-NZ" sz="3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412776"/>
            <a:ext cx="3672408" cy="23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487165"/>
            <a:ext cx="10972800" cy="634082"/>
          </a:xfrm>
        </p:spPr>
        <p:txBody>
          <a:bodyPr/>
          <a:lstStyle/>
          <a:p>
            <a:r>
              <a:rPr lang="en-NZ" dirty="0" smtClean="0"/>
              <a:t>Group standards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40768"/>
            <a:ext cx="10983656" cy="4968552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dirty="0"/>
              <a:t>New set of group standards </a:t>
            </a:r>
            <a:r>
              <a:rPr lang="en-NZ" sz="2800" dirty="0" smtClean="0"/>
              <a:t>re-issued</a:t>
            </a:r>
            <a:br>
              <a:rPr lang="en-NZ" sz="2800" dirty="0" smtClean="0"/>
            </a:br>
            <a:r>
              <a:rPr lang="en-NZ" sz="2800" dirty="0" smtClean="0"/>
              <a:t>for 1 </a:t>
            </a:r>
            <a:r>
              <a:rPr lang="en-NZ" sz="2800" dirty="0"/>
              <a:t>December 2017 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800" dirty="0" smtClean="0"/>
              <a:t>Re-issued </a:t>
            </a:r>
            <a:r>
              <a:rPr lang="en-NZ" sz="2800" dirty="0"/>
              <a:t>group standards will: </a:t>
            </a:r>
          </a:p>
          <a:p>
            <a:pPr lvl="2">
              <a:spcBef>
                <a:spcPts val="1800"/>
              </a:spcBef>
              <a:defRPr/>
            </a:pPr>
            <a:r>
              <a:rPr lang="en-NZ" sz="2600" dirty="0"/>
              <a:t>refer to EPA </a:t>
            </a:r>
            <a:r>
              <a:rPr lang="en-NZ" sz="2600" dirty="0" smtClean="0"/>
              <a:t>Notices</a:t>
            </a:r>
            <a:endParaRPr lang="en-NZ" sz="2600" dirty="0"/>
          </a:p>
          <a:p>
            <a:pPr lvl="2">
              <a:spcBef>
                <a:spcPts val="1800"/>
              </a:spcBef>
              <a:defRPr/>
            </a:pPr>
            <a:r>
              <a:rPr lang="en-US" sz="2600" dirty="0"/>
              <a:t>include controls variations specific to </a:t>
            </a:r>
            <a:r>
              <a:rPr lang="en-US" sz="2600" dirty="0" smtClean="0"/>
              <a:t>that</a:t>
            </a:r>
            <a:br>
              <a:rPr lang="en-US" sz="2600" dirty="0" smtClean="0"/>
            </a:br>
            <a:r>
              <a:rPr lang="en-US" sz="2600" dirty="0" smtClean="0"/>
              <a:t>group standard </a:t>
            </a:r>
            <a:r>
              <a:rPr lang="en-US" sz="2600" dirty="0"/>
              <a:t>where relevant</a:t>
            </a:r>
          </a:p>
          <a:p>
            <a:pPr lvl="2">
              <a:spcBef>
                <a:spcPts val="1800"/>
              </a:spcBef>
              <a:defRPr/>
            </a:pPr>
            <a:r>
              <a:rPr lang="en-US" sz="2600" dirty="0"/>
              <a:t>not include HSW controls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045741"/>
            <a:ext cx="2990768" cy="29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972800" cy="634082"/>
          </a:xfrm>
        </p:spPr>
        <p:txBody>
          <a:bodyPr/>
          <a:lstStyle/>
          <a:p>
            <a:r>
              <a:rPr lang="en-NZ" dirty="0" smtClean="0"/>
              <a:t>Group standards – transitional provisions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84784"/>
            <a:ext cx="10297144" cy="4680521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Re-issued group standards (including new substances)</a:t>
            </a:r>
          </a:p>
          <a:p>
            <a:pPr lvl="2">
              <a:spcBef>
                <a:spcPts val="3000"/>
              </a:spcBef>
              <a:defRPr/>
            </a:pPr>
            <a:r>
              <a:rPr lang="en-N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MUST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comply </a:t>
            </a: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the Labelling, SDS and Packaging Notices 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from 1 </a:t>
            </a: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December 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2021, but can comply earlier</a:t>
            </a:r>
            <a:endParaRPr lang="en-NZ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2">
              <a:spcBef>
                <a:spcPts val="3000"/>
              </a:spcBef>
              <a:defRPr/>
            </a:pP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Comply with Disposal Notice from 1 December 2017</a:t>
            </a:r>
          </a:p>
          <a:p>
            <a:pPr lvl="2">
              <a:spcBef>
                <a:spcPts val="3000"/>
              </a:spcBef>
              <a:defRPr/>
            </a:pP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Comply with HPC Notice from 1 December 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2017</a:t>
            </a:r>
            <a:endParaRPr lang="en-NZ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1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Existing individual approvals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52736"/>
            <a:ext cx="10945216" cy="5184576"/>
          </a:xfrm>
        </p:spPr>
        <p:txBody>
          <a:bodyPr/>
          <a:lstStyle/>
          <a:p>
            <a:pPr lvl="1">
              <a:spcBef>
                <a:spcPts val="1800"/>
              </a:spcBef>
              <a:defRPr/>
            </a:pP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immediate plans to re-issue existing individual approvals (e.g. 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pesticides).  Note this is not a reassessment.</a:t>
            </a:r>
            <a:endParaRPr lang="en-NZ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spcBef>
                <a:spcPts val="2400"/>
              </a:spcBef>
              <a:defRPr/>
            </a:pP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Existing substances need to comply with existing controls until </a:t>
            </a: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approval is legally re-issued, </a:t>
            </a:r>
            <a:r>
              <a:rPr lang="en-NZ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except: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600" dirty="0"/>
              <a:t>current HSNO workplace controls will no longer apply,  need to comply with HSW Regulations immediately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need </a:t>
            </a:r>
            <a:r>
              <a:rPr lang="en-NZ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comply with most of HPC </a:t>
            </a:r>
            <a:r>
              <a:rPr lang="en-NZ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Notice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Controls database on EPA website will display relevant HSNO controls and the HSW controls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endParaRPr lang="en-NZ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10972800" cy="634082"/>
          </a:xfrm>
        </p:spPr>
        <p:txBody>
          <a:bodyPr/>
          <a:lstStyle/>
          <a:p>
            <a:r>
              <a:rPr lang="en-NZ" dirty="0" smtClean="0"/>
              <a:t>New individual approvals (approved post 1 Dec 2017)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6"/>
            <a:ext cx="9793088" cy="4752528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sz="2800" dirty="0" smtClean="0"/>
              <a:t>From </a:t>
            </a:r>
            <a:r>
              <a:rPr lang="en-NZ" sz="2800" dirty="0"/>
              <a:t>applicant perspective essentially BAU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sz="2800" dirty="0"/>
              <a:t>EPA will liaise with WorkSafe to ensure workplace risks adequately managed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sz="2800" dirty="0"/>
              <a:t>EPA decision-making committee will approve or decline the substance based on outcome of risk assessment as usual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NZ" sz="2800" dirty="0"/>
              <a:t>New Part 5 approvals will need to comply with the new EPA Notices immediately</a:t>
            </a:r>
          </a:p>
        </p:txBody>
      </p:sp>
    </p:spTree>
    <p:extLst>
      <p:ext uri="{BB962C8B-B14F-4D97-AF65-F5344CB8AC3E}">
        <p14:creationId xmlns:p14="http://schemas.microsoft.com/office/powerpoint/2010/main" val="34295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Approvals and controls – current situation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5400" y="1340768"/>
          <a:ext cx="61206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7968208" y="1196752"/>
          <a:ext cx="28083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7968208" y="3356992"/>
          <a:ext cx="28083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8" name="Straight Connector 7"/>
          <p:cNvCxnSpPr>
            <a:endCxn id="6" idx="0"/>
          </p:cNvCxnSpPr>
          <p:nvPr/>
        </p:nvCxnSpPr>
        <p:spPr>
          <a:xfrm>
            <a:off x="9372364" y="2780928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Approvals and controls – future situation</a:t>
            </a:r>
            <a:endParaRPr lang="en-N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2087649"/>
              </p:ext>
            </p:extLst>
          </p:nvPr>
        </p:nvGraphicFramePr>
        <p:xfrm>
          <a:off x="731404" y="1220302"/>
          <a:ext cx="111612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7598578">
            <a:off x="5644252" y="3015107"/>
            <a:ext cx="685042" cy="295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ight Arrow 25"/>
          <p:cNvSpPr/>
          <p:nvPr/>
        </p:nvSpPr>
        <p:spPr>
          <a:xfrm rot="6594573">
            <a:off x="1739181" y="3010787"/>
            <a:ext cx="252696" cy="99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73616"/>
              </p:ext>
            </p:extLst>
          </p:nvPr>
        </p:nvGraphicFramePr>
        <p:xfrm>
          <a:off x="839416" y="5713716"/>
          <a:ext cx="8496944" cy="5956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96944"/>
              </a:tblGrid>
              <a:tr h="595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NZ" sz="2200" dirty="0" smtClean="0"/>
                        <a:t>HSW Hazardous</a:t>
                      </a:r>
                      <a:r>
                        <a:rPr lang="en-NZ" sz="2200" baseline="0" dirty="0" smtClean="0"/>
                        <a:t> Substances Regulations</a:t>
                      </a:r>
                      <a:endParaRPr lang="en-N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3403194">
            <a:off x="3507655" y="3015106"/>
            <a:ext cx="685042" cy="295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Arrow 9"/>
          <p:cNvSpPr/>
          <p:nvPr/>
        </p:nvSpPr>
        <p:spPr>
          <a:xfrm rot="15005427" flipH="1">
            <a:off x="7751850" y="3027192"/>
            <a:ext cx="252696" cy="99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9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I need to comply with the EPA Notices??</a:t>
            </a:r>
            <a:endParaRPr lang="en-NZ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91568"/>
              </p:ext>
            </p:extLst>
          </p:nvPr>
        </p:nvGraphicFramePr>
        <p:xfrm>
          <a:off x="551384" y="1124744"/>
          <a:ext cx="11161240" cy="5102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777"/>
                <a:gridCol w="2634271"/>
                <a:gridCol w="3312864"/>
                <a:gridCol w="2952328"/>
              </a:tblGrid>
              <a:tr h="1007318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Substances</a:t>
                      </a:r>
                      <a:r>
                        <a:rPr lang="en-NZ" sz="1750" b="1" baseline="0" dirty="0" smtClean="0">
                          <a:solidFill>
                            <a:schemeClr val="tx1"/>
                          </a:solidFill>
                        </a:rPr>
                        <a:t> covered </a:t>
                      </a:r>
                      <a:br>
                        <a:rPr lang="en-NZ" sz="175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750" b="1" baseline="0" dirty="0" smtClean="0">
                          <a:solidFill>
                            <a:schemeClr val="tx1"/>
                          </a:solidFill>
                        </a:rPr>
                        <a:t>by group standards</a:t>
                      </a:r>
                      <a:endParaRPr lang="en-NZ" sz="17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Individual approvals </a:t>
                      </a:r>
                      <a:br>
                        <a:rPr lang="en-NZ" sz="175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approved </a:t>
                      </a:r>
                      <a:r>
                        <a:rPr lang="en-NZ" sz="1750" b="1" u="sng" dirty="0" smtClean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 1 Dec 2017</a:t>
                      </a:r>
                      <a:endParaRPr lang="en-NZ" sz="17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Individual approvals </a:t>
                      </a:r>
                      <a:br>
                        <a:rPr lang="en-NZ" sz="175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approved </a:t>
                      </a:r>
                      <a:r>
                        <a:rPr lang="en-NZ" sz="1750" b="1" u="sng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NZ" sz="1750" b="1" u="none" dirty="0" smtClean="0">
                          <a:solidFill>
                            <a:schemeClr val="tx1"/>
                          </a:solidFill>
                        </a:rPr>
                        <a:t> 1 Dec </a:t>
                      </a:r>
                      <a:r>
                        <a:rPr lang="en-NZ" sz="175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6134">
                <a:tc>
                  <a:txBody>
                    <a:bodyPr/>
                    <a:lstStyle/>
                    <a:p>
                      <a:r>
                        <a:rPr lang="en-NZ" dirty="0" smtClean="0"/>
                        <a:t>Disposal Notice</a:t>
                      </a:r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72000">
                        <a:spcBef>
                          <a:spcPts val="0"/>
                        </a:spcBef>
                        <a:tabLst>
                          <a:tab pos="177800" algn="l"/>
                        </a:tabLst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  <a:endParaRPr lang="en-N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Immediately upon re-issue </a:t>
                      </a:r>
                      <a:br>
                        <a:rPr lang="en-NZ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en-NZ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en-NZ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approval</a:t>
                      </a:r>
                      <a:endParaRPr lang="en-NZ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  <a:p>
                      <a:pPr algn="l"/>
                      <a:endParaRPr lang="en-NZ" dirty="0">
                        <a:solidFill>
                          <a:srgbClr val="00FF00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6134">
                <a:tc>
                  <a:txBody>
                    <a:bodyPr/>
                    <a:lstStyle/>
                    <a:p>
                      <a:r>
                        <a:rPr lang="en-NZ" dirty="0" smtClean="0"/>
                        <a:t>HPC Notice </a:t>
                      </a:r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Some clauses 1 Dec 2017</a:t>
                      </a:r>
                      <a:endParaRPr lang="en-NZ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Whole Notice upon re-issue</a:t>
                      </a:r>
                      <a:br>
                        <a:rPr lang="en-NZ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approval</a:t>
                      </a:r>
                      <a:endParaRPr lang="en-NZ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  <a:p>
                      <a:pPr algn="l"/>
                      <a:endParaRPr lang="en-NZ" dirty="0">
                        <a:solidFill>
                          <a:srgbClr val="00FF00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6134">
                <a:tc>
                  <a:txBody>
                    <a:bodyPr/>
                    <a:lstStyle/>
                    <a:p>
                      <a:r>
                        <a:rPr lang="en-NZ" dirty="0" smtClean="0"/>
                        <a:t>Labelling Notice</a:t>
                      </a:r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dirty="0" smtClean="0">
                          <a:solidFill>
                            <a:srgbClr val="00B050"/>
                          </a:solidFill>
                        </a:rPr>
                        <a:t>  1 December 2021</a:t>
                      </a:r>
                    </a:p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dirty="0" smtClean="0">
                          <a:solidFill>
                            <a:srgbClr val="00B050"/>
                          </a:solidFill>
                        </a:rPr>
                        <a:t>  (clause 36)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2-4 </a:t>
                      </a:r>
                      <a:r>
                        <a:rPr lang="en-NZ" sz="18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yrs</a:t>
                      </a: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from date of re-issue</a:t>
                      </a:r>
                      <a:b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of approval</a:t>
                      </a:r>
                      <a:r>
                        <a:rPr lang="en-NZ" sz="18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(clause 35)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  <a:p>
                      <a:pPr algn="l"/>
                      <a:endParaRPr lang="en-NZ" dirty="0">
                        <a:solidFill>
                          <a:srgbClr val="00FF00"/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6134">
                <a:tc>
                  <a:txBody>
                    <a:bodyPr/>
                    <a:lstStyle/>
                    <a:p>
                      <a:r>
                        <a:rPr lang="en-NZ" dirty="0" smtClean="0"/>
                        <a:t>SDS Notice</a:t>
                      </a:r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dirty="0" smtClean="0">
                          <a:solidFill>
                            <a:srgbClr val="00B050"/>
                          </a:solidFill>
                        </a:rPr>
                        <a:t> 1 December 2021</a:t>
                      </a:r>
                      <a:br>
                        <a:rPr lang="en-NZ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NZ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NZ" sz="1800" dirty="0" smtClean="0">
                          <a:solidFill>
                            <a:srgbClr val="00B050"/>
                          </a:solidFill>
                        </a:rPr>
                        <a:t>(clause 14)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2-4 </a:t>
                      </a:r>
                      <a:r>
                        <a:rPr lang="en-NZ" sz="18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yrs</a:t>
                      </a: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from date of re-issue</a:t>
                      </a:r>
                      <a:b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of approval  (clause 13)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  <a:p>
                      <a:pPr algn="l"/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6134">
                <a:tc>
                  <a:txBody>
                    <a:bodyPr/>
                    <a:lstStyle/>
                    <a:p>
                      <a:r>
                        <a:rPr lang="en-NZ" dirty="0" smtClean="0"/>
                        <a:t>Packaging Notice</a:t>
                      </a:r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l"/>
                        </a:tabLst>
                        <a:defRPr/>
                      </a:pPr>
                      <a:r>
                        <a:rPr lang="en-NZ" dirty="0" smtClean="0">
                          <a:solidFill>
                            <a:srgbClr val="00B050"/>
                          </a:solidFill>
                        </a:rPr>
                        <a:t>  1 December 2021</a:t>
                      </a:r>
                      <a:br>
                        <a:rPr lang="en-NZ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NZ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NZ" sz="1800" dirty="0" smtClean="0">
                          <a:solidFill>
                            <a:srgbClr val="00B050"/>
                          </a:solidFill>
                        </a:rPr>
                        <a:t>(clause 28)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2-4 </a:t>
                      </a:r>
                      <a:r>
                        <a:rPr lang="en-NZ" sz="18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yrs</a:t>
                      </a: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from date of re-issue</a:t>
                      </a:r>
                      <a:b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NZ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of approval  (clause 29)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1 December 2017</a:t>
                      </a:r>
                    </a:p>
                    <a:p>
                      <a:pPr algn="l"/>
                      <a:endParaRPr lang="en-NZ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2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10873208" cy="720080"/>
          </a:xfrm>
        </p:spPr>
        <p:txBody>
          <a:bodyPr/>
          <a:lstStyle/>
          <a:p>
            <a:pPr eaLnBrk="1" hangingPunct="1"/>
            <a:r>
              <a:rPr lang="en-NZ" altLang="en-US" dirty="0"/>
              <a:t>Environmental Protection </a:t>
            </a:r>
            <a:r>
              <a:rPr lang="en-NZ" altLang="en-US" dirty="0" smtClean="0"/>
              <a:t>Authority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9376" y="1391452"/>
            <a:ext cx="7272808" cy="4845860"/>
          </a:xfrm>
        </p:spPr>
        <p:txBody>
          <a:bodyPr/>
          <a:lstStyle/>
          <a:p>
            <a:pPr lvl="1">
              <a:spcBef>
                <a:spcPts val="2400"/>
              </a:spcBef>
            </a:pPr>
            <a:r>
              <a:rPr lang="en-NZ" altLang="en-US" sz="2600" dirty="0"/>
              <a:t>Government Agency </a:t>
            </a:r>
            <a:r>
              <a:rPr lang="en-NZ" altLang="en-US" sz="2600" dirty="0" err="1" smtClean="0"/>
              <a:t>est</a:t>
            </a:r>
            <a:r>
              <a:rPr lang="en-NZ" altLang="en-US" sz="2600" dirty="0" smtClean="0"/>
              <a:t> 1 </a:t>
            </a:r>
            <a:r>
              <a:rPr lang="en-NZ" altLang="en-US" sz="2600" dirty="0"/>
              <a:t>July 2011</a:t>
            </a:r>
          </a:p>
          <a:p>
            <a:pPr lvl="1">
              <a:spcBef>
                <a:spcPts val="2400"/>
              </a:spcBef>
            </a:pPr>
            <a:r>
              <a:rPr lang="en-NZ" altLang="en-US" sz="2600" dirty="0"/>
              <a:t>A standalone Crown entity</a:t>
            </a:r>
          </a:p>
          <a:p>
            <a:pPr lvl="1">
              <a:spcBef>
                <a:spcPts val="2400"/>
              </a:spcBef>
            </a:pPr>
            <a:r>
              <a:rPr lang="en-NZ" altLang="en-US" sz="2600" dirty="0"/>
              <a:t>Report to the Minister for the </a:t>
            </a:r>
            <a:r>
              <a:rPr lang="en-NZ" altLang="en-US" sz="2600" dirty="0" smtClean="0"/>
              <a:t>Environment</a:t>
            </a:r>
          </a:p>
          <a:p>
            <a:pPr lvl="1">
              <a:spcBef>
                <a:spcPts val="2400"/>
              </a:spcBef>
            </a:pPr>
            <a:r>
              <a:rPr lang="en-US" altLang="en-US" sz="2600" dirty="0" smtClean="0"/>
              <a:t>Regulate </a:t>
            </a:r>
            <a:r>
              <a:rPr lang="en-US" altLang="en-US" sz="2600" dirty="0"/>
              <a:t>activities that may </a:t>
            </a:r>
            <a:r>
              <a:rPr lang="en-US" altLang="en-US" sz="2800" dirty="0"/>
              <a:t>potentially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harm people or the environment</a:t>
            </a:r>
          </a:p>
          <a:p>
            <a:pPr lvl="1">
              <a:lnSpc>
                <a:spcPts val="3600"/>
              </a:lnSpc>
              <a:spcBef>
                <a:spcPts val="1800"/>
              </a:spcBef>
            </a:pPr>
            <a:r>
              <a:rPr lang="en-US" altLang="en-US" sz="2600" dirty="0" smtClean="0"/>
              <a:t>We </a:t>
            </a:r>
            <a:r>
              <a:rPr lang="en-US" altLang="en-US" sz="2600" dirty="0"/>
              <a:t>have powers, functions and duties under various environmental Acts</a:t>
            </a:r>
            <a:endParaRPr lang="en-NZ" altLang="en-US" sz="2600" dirty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7968208" y="4130064"/>
            <a:ext cx="230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EC7"/>
                </a:solidFill>
                <a:cs typeface="Arial" charset="0"/>
              </a:rPr>
              <a:t>www.epa.govt.nz</a:t>
            </a:r>
            <a:endParaRPr lang="en-NZ" altLang="en-US" sz="2000" b="1" dirty="0">
              <a:solidFill>
                <a:srgbClr val="009EC7"/>
              </a:solidFill>
              <a:cs typeface="Arial" charset="0"/>
            </a:endParaRPr>
          </a:p>
        </p:txBody>
      </p:sp>
      <p:pic>
        <p:nvPicPr>
          <p:cNvPr id="7" name="Picture 6" descr="Taur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503108"/>
            <a:ext cx="3477800" cy="2320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61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 of Agency Roles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89982"/>
              </p:ext>
            </p:extLst>
          </p:nvPr>
        </p:nvGraphicFramePr>
        <p:xfrm>
          <a:off x="600469" y="966738"/>
          <a:ext cx="10972800" cy="554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5032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dirty="0" smtClean="0"/>
                        <a:t>   EPA / HSNO Act</a:t>
                      </a:r>
                      <a:endParaRPr lang="en-NZ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   WorkSafe</a:t>
                      </a:r>
                      <a:r>
                        <a:rPr lang="en-NZ" baseline="0" dirty="0" smtClean="0"/>
                        <a:t> / HSW Act</a:t>
                      </a:r>
                      <a:endParaRPr lang="en-NZ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177414">
                <a:tc>
                  <a:txBody>
                    <a:bodyPr/>
                    <a:lstStyle/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Approves substances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Issues group standards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Carries out</a:t>
                      </a:r>
                      <a:r>
                        <a:rPr lang="en-NZ" sz="2000" baseline="0" dirty="0" smtClean="0"/>
                        <a:t> r</a:t>
                      </a:r>
                      <a:r>
                        <a:rPr lang="en-NZ" sz="2000" dirty="0" smtClean="0"/>
                        <a:t>eassessments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Sets controls to protect the environment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Sets controls on</a:t>
                      </a:r>
                      <a:r>
                        <a:rPr lang="en-NZ" sz="2000" baseline="0" dirty="0" smtClean="0"/>
                        <a:t> importers and manufacturers at top of supply chain</a:t>
                      </a:r>
                      <a:endParaRPr lang="en-NZ" sz="2000" dirty="0" smtClean="0"/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Sets controls on HS stored or used in</a:t>
                      </a:r>
                      <a:br>
                        <a:rPr lang="en-NZ" sz="2000" dirty="0" smtClean="0"/>
                      </a:br>
                      <a:r>
                        <a:rPr lang="en-NZ" sz="2000" dirty="0" smtClean="0"/>
                        <a:t>non-workplaces 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Most controls set in EPA Notices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Develops guidance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Enforcement</a:t>
                      </a:r>
                      <a:r>
                        <a:rPr lang="en-NZ" sz="2000" baseline="0" dirty="0" smtClean="0"/>
                        <a:t> agency for some HSNO controls (</a:t>
                      </a:r>
                      <a:r>
                        <a:rPr lang="en-NZ" sz="2000" baseline="0" dirty="0" err="1" smtClean="0"/>
                        <a:t>e.g</a:t>
                      </a:r>
                      <a:r>
                        <a:rPr lang="en-NZ" sz="2000" baseline="0" dirty="0" smtClean="0"/>
                        <a:t> labelling, SDS, packaging)</a:t>
                      </a:r>
                      <a:endParaRPr lang="en-NZ" sz="2000" dirty="0" smtClean="0"/>
                    </a:p>
                    <a:p>
                      <a:endParaRPr lang="en-N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Sets requirements on HS in workplaces to protect workers and others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Requirements</a:t>
                      </a:r>
                      <a:r>
                        <a:rPr lang="en-NZ" sz="2000" baseline="0" dirty="0" smtClean="0"/>
                        <a:t> </a:t>
                      </a:r>
                      <a:r>
                        <a:rPr lang="en-NZ" sz="2000" dirty="0" smtClean="0"/>
                        <a:t>set in HSW Hazardous Substances Regulations and Safe Work Instruments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dirty="0" smtClean="0"/>
                        <a:t>Develops new SWI</a:t>
                      </a:r>
                      <a:r>
                        <a:rPr lang="en-NZ" sz="2000" baseline="0" dirty="0" smtClean="0"/>
                        <a:t> where required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baseline="0" dirty="0" smtClean="0"/>
                        <a:t>Develops guidance and codes of practice</a:t>
                      </a:r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NZ" sz="2000" baseline="0" dirty="0" smtClean="0"/>
                        <a:t>Enforcement agency for HSW HS </a:t>
                      </a:r>
                      <a:r>
                        <a:rPr lang="en-NZ" sz="2000" dirty="0" smtClean="0"/>
                        <a:t>Regulations </a:t>
                      </a:r>
                      <a:r>
                        <a:rPr lang="en-NZ" sz="2000" baseline="0" dirty="0" smtClean="0"/>
                        <a:t>and some HSNO controls</a:t>
                      </a:r>
                      <a:br>
                        <a:rPr lang="en-NZ" sz="2000" baseline="0" dirty="0" smtClean="0"/>
                      </a:br>
                      <a:r>
                        <a:rPr lang="en-NZ" sz="2000" baseline="0" dirty="0" smtClean="0"/>
                        <a:t>(environmental and disposal)</a:t>
                      </a:r>
                      <a:endParaRPr lang="en-NZ" sz="2000" dirty="0" smtClean="0"/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NZ" sz="2000" dirty="0" smtClean="0"/>
                    </a:p>
                    <a:p>
                      <a:pPr marL="514350" lvl="0" indent="-285750" defTabSz="8890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NZ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2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6"/>
            <a:ext cx="10972800" cy="4680521"/>
          </a:xfrm>
        </p:spPr>
        <p:txBody>
          <a:bodyPr/>
          <a:lstStyle/>
          <a:p>
            <a:pPr algn="ctr">
              <a:spcBef>
                <a:spcPts val="2400"/>
              </a:spcBef>
            </a:pPr>
            <a:r>
              <a:rPr lang="en-NZ" sz="5000" dirty="0" smtClean="0">
                <a:solidFill>
                  <a:srgbClr val="C224C6"/>
                </a:solidFill>
              </a:rPr>
              <a:t>Thanks for listening</a:t>
            </a:r>
          </a:p>
          <a:p>
            <a:pPr algn="ctr">
              <a:spcBef>
                <a:spcPts val="2400"/>
              </a:spcBef>
            </a:pPr>
            <a:r>
              <a:rPr lang="en-NZ" sz="5000" dirty="0" smtClean="0">
                <a:solidFill>
                  <a:srgbClr val="C224C6"/>
                </a:solidFill>
              </a:rPr>
              <a:t>Questions??</a:t>
            </a:r>
            <a:endParaRPr lang="en-NZ" sz="5000" dirty="0">
              <a:solidFill>
                <a:srgbClr val="C224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			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72817"/>
            <a:ext cx="8229600" cy="4680521"/>
          </a:xfrm>
        </p:spPr>
        <p:txBody>
          <a:bodyPr/>
          <a:lstStyle/>
          <a:p>
            <a:pPr algn="ctr"/>
            <a:r>
              <a:rPr lang="en-US" sz="4000" b="1" i="1" dirty="0" smtClean="0"/>
              <a:t>Further information </a:t>
            </a:r>
            <a:endParaRPr lang="en-US" sz="4000" b="1" dirty="0"/>
          </a:p>
          <a:p>
            <a:pPr algn="ctr"/>
            <a:r>
              <a:rPr lang="en-US" i="1" dirty="0" smtClean="0"/>
              <a:t>hsreform@epa.govt.nz</a:t>
            </a:r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5" y="4941168"/>
            <a:ext cx="4239033" cy="9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Reform of Workplace Health and Safety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944724"/>
            <a:ext cx="8229600" cy="514857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561707"/>
            <a:ext cx="3253016" cy="44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Current HSNO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8640" y="966739"/>
          <a:ext cx="11047552" cy="483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692696"/>
            <a:ext cx="10972800" cy="634082"/>
          </a:xfrm>
        </p:spPr>
        <p:txBody>
          <a:bodyPr/>
          <a:lstStyle/>
          <a:p>
            <a:r>
              <a:rPr lang="en-US" dirty="0" smtClean="0"/>
              <a:t>Rules to protect workers from </a:t>
            </a:r>
            <a:r>
              <a:rPr lang="en-US" dirty="0"/>
              <a:t>HS rules on the move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7903"/>
              </p:ext>
            </p:extLst>
          </p:nvPr>
        </p:nvGraphicFramePr>
        <p:xfrm>
          <a:off x="623392" y="1124745"/>
          <a:ext cx="109728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057774"/>
            <a:ext cx="2088232" cy="451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216" y="4057774"/>
            <a:ext cx="2160240" cy="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1 December 2017 </a:t>
            </a:r>
            <a:r>
              <a:rPr lang="en-US" dirty="0"/>
              <a:t>– who does what</a:t>
            </a:r>
            <a:endParaRPr lang="en-NZ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23888" y="1125538"/>
          <a:ext cx="10972800" cy="49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704"/>
                <a:gridCol w="2293274"/>
                <a:gridCol w="2293274"/>
                <a:gridCol w="2293274"/>
                <a:gridCol w="2293274"/>
              </a:tblGrid>
              <a:tr h="1170000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Rules</a:t>
                      </a:r>
                      <a:r>
                        <a:rPr lang="en-NZ" baseline="0" dirty="0" smtClean="0"/>
                        <a:t> on HS in workplaces to protect people (workers &amp; public)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Rules on HS in workplaces</a:t>
                      </a:r>
                      <a:r>
                        <a:rPr lang="en-NZ" baseline="0" dirty="0" smtClean="0"/>
                        <a:t> to protect the environment and rules on disposal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Rules on HS at the top of the supply chain (importers &amp; manufacturers)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Rules</a:t>
                      </a:r>
                      <a:r>
                        <a:rPr lang="en-NZ" baseline="0" dirty="0" smtClean="0"/>
                        <a:t> on </a:t>
                      </a:r>
                      <a:r>
                        <a:rPr lang="en-NZ" dirty="0" smtClean="0"/>
                        <a:t>HS in non-workplaces to protect people and the environment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0000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r>
                        <a:rPr lang="en-NZ" dirty="0" smtClean="0"/>
                        <a:t>Set</a:t>
                      </a:r>
                      <a:r>
                        <a:rPr lang="en-NZ" baseline="0" dirty="0" smtClean="0"/>
                        <a:t> under</a:t>
                      </a:r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smtClean="0"/>
                        <a:t>HSW Act</a:t>
                      </a:r>
                      <a:endParaRPr lang="en-NZ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smtClean="0"/>
                        <a:t>HSNO Act</a:t>
                      </a:r>
                      <a:endParaRPr lang="en-NZ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smtClean="0"/>
                        <a:t>HSNO Act</a:t>
                      </a:r>
                      <a:endParaRPr lang="en-NZ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smtClean="0"/>
                        <a:t>HSNO Act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0000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r>
                        <a:rPr lang="en-NZ" dirty="0" smtClean="0"/>
                        <a:t>Regulator</a:t>
                      </a:r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0000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r>
                        <a:rPr lang="en-NZ" dirty="0" smtClean="0"/>
                        <a:t>Enforced by</a:t>
                      </a:r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r>
                        <a:rPr lang="en-NZ" dirty="0" smtClean="0"/>
                        <a:t>Territorial Authorities</a:t>
                      </a:r>
                      <a:endParaRPr lang="en-NZ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71" y="4155275"/>
            <a:ext cx="1872207" cy="287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30" y="5303712"/>
            <a:ext cx="1872207" cy="28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99" y="5283270"/>
            <a:ext cx="1872207" cy="287269"/>
          </a:xfrm>
          <a:prstGeom prst="rect">
            <a:avLst/>
          </a:prstGeom>
        </p:spPr>
      </p:pic>
      <p:pic>
        <p:nvPicPr>
          <p:cNvPr id="14" name="Picture 13" descr="EPA_Logo_RGB_2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02" y="4153346"/>
            <a:ext cx="1872209" cy="46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EPA_Logo_RGB_2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24" y="5299972"/>
            <a:ext cx="1872209" cy="46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EPA_Logo_RGB_2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24" y="4153345"/>
            <a:ext cx="1872209" cy="46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EPA_Logo_RGB_2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57" y="4153344"/>
            <a:ext cx="1872209" cy="46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2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2" y="555674"/>
            <a:ext cx="9046225" cy="634082"/>
          </a:xfrm>
        </p:spPr>
        <p:txBody>
          <a:bodyPr/>
          <a:lstStyle/>
          <a:p>
            <a:r>
              <a:rPr lang="en-NZ" dirty="0" smtClean="0"/>
              <a:t>EPA responsibilities post 1 December 2017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340767"/>
            <a:ext cx="9505056" cy="5328593"/>
          </a:xfrm>
        </p:spPr>
        <p:txBody>
          <a:bodyPr/>
          <a:lstStyle/>
          <a:p>
            <a:pPr lvl="1">
              <a:spcBef>
                <a:spcPts val="2400"/>
              </a:spcBef>
              <a:defRPr/>
            </a:pPr>
            <a:r>
              <a:rPr lang="en-NZ" sz="2800" dirty="0"/>
              <a:t>Continue to approve new hazardous </a:t>
            </a:r>
            <a:r>
              <a:rPr lang="en-NZ" sz="2800" dirty="0" smtClean="0"/>
              <a:t>substances - </a:t>
            </a:r>
            <a:r>
              <a:rPr lang="en-N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N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hazardous substances still need a HSNO approval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800" dirty="0" smtClean="0"/>
              <a:t>Reassessments</a:t>
            </a:r>
            <a:endParaRPr lang="en-NZ" sz="2800" dirty="0"/>
          </a:p>
          <a:p>
            <a:pPr lvl="1">
              <a:spcBef>
                <a:spcPts val="2400"/>
              </a:spcBef>
              <a:defRPr/>
            </a:pPr>
            <a:r>
              <a:rPr lang="en-NZ" sz="2800" dirty="0"/>
              <a:t>Develop EPA notices</a:t>
            </a:r>
          </a:p>
          <a:p>
            <a:pPr lvl="1">
              <a:spcBef>
                <a:spcPts val="2400"/>
              </a:spcBef>
              <a:defRPr/>
            </a:pPr>
            <a:r>
              <a:rPr lang="en-NZ" sz="2600" dirty="0"/>
              <a:t>New enforcement role </a:t>
            </a:r>
          </a:p>
          <a:p>
            <a:pPr marL="1347788" lvl="3" indent="-365125">
              <a:spcBef>
                <a:spcPts val="1200"/>
              </a:spcBef>
              <a:defRPr/>
            </a:pPr>
            <a:r>
              <a:rPr lang="en-NZ" sz="2400" dirty="0">
                <a:solidFill>
                  <a:srgbClr val="595959"/>
                </a:solidFill>
              </a:rPr>
              <a:t>approvals</a:t>
            </a:r>
          </a:p>
          <a:p>
            <a:pPr marL="1347788" lvl="3" indent="-365125">
              <a:spcBef>
                <a:spcPts val="1200"/>
              </a:spcBef>
              <a:defRPr/>
            </a:pPr>
            <a:r>
              <a:rPr lang="en-NZ" sz="2400" dirty="0">
                <a:solidFill>
                  <a:srgbClr val="595959"/>
                </a:solidFill>
              </a:rPr>
              <a:t>labels, SDS, packaging</a:t>
            </a:r>
          </a:p>
          <a:p>
            <a:pPr marL="1347788" lvl="3" indent="-365125">
              <a:spcBef>
                <a:spcPts val="1200"/>
              </a:spcBef>
              <a:defRPr/>
            </a:pPr>
            <a:r>
              <a:rPr lang="en-NZ" sz="2400" dirty="0">
                <a:solidFill>
                  <a:srgbClr val="595959"/>
                </a:solidFill>
              </a:rPr>
              <a:t>product content controls</a:t>
            </a:r>
          </a:p>
          <a:p>
            <a:endParaRPr lang="en-NZ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780928"/>
            <a:ext cx="210880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changes to HSNO Act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052736"/>
            <a:ext cx="10225136" cy="4940435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600" dirty="0" smtClean="0"/>
              <a:t>Test certification regime moved from HSNO to HSW Hazardous Substances Regulations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600" dirty="0" smtClean="0"/>
              <a:t>HSNO </a:t>
            </a:r>
            <a:r>
              <a:rPr lang="en-NZ" sz="2600" dirty="0"/>
              <a:t>c</a:t>
            </a:r>
            <a:r>
              <a:rPr lang="en-NZ" sz="2600" dirty="0" smtClean="0"/>
              <a:t>ontrols </a:t>
            </a:r>
            <a:r>
              <a:rPr lang="en-NZ" sz="2600" dirty="0"/>
              <a:t>now in EPA Notices rather than regulations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800" dirty="0"/>
              <a:t>Some changes to enforcement: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500" dirty="0"/>
              <a:t>EPA given new enforcement role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500" dirty="0"/>
              <a:t>WorkSafe only enforces HSNO environmental and disposal controls (in workplaces)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defRPr/>
            </a:pPr>
            <a:r>
              <a:rPr lang="en-NZ" sz="2500" dirty="0"/>
              <a:t>NZ police new enforcement role – retail fireworks</a:t>
            </a:r>
          </a:p>
        </p:txBody>
      </p:sp>
    </p:spTree>
    <p:extLst>
      <p:ext uri="{BB962C8B-B14F-4D97-AF65-F5344CB8AC3E}">
        <p14:creationId xmlns:p14="http://schemas.microsoft.com/office/powerpoint/2010/main" val="25536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ky">
      <a:dk1>
        <a:sysClr val="windowText" lastClr="000000"/>
      </a:dk1>
      <a:lt1>
        <a:sysClr val="window" lastClr="FFFFFF"/>
      </a:lt1>
      <a:dk2>
        <a:srgbClr val="182F40"/>
      </a:dk2>
      <a:lt2>
        <a:srgbClr val="659BAF"/>
      </a:lt2>
      <a:accent1>
        <a:srgbClr val="659BAF"/>
      </a:accent1>
      <a:accent2>
        <a:srgbClr val="325671"/>
      </a:accent2>
      <a:accent3>
        <a:srgbClr val="182F40"/>
      </a:accent3>
      <a:accent4>
        <a:srgbClr val="DF62A5"/>
      </a:accent4>
      <a:accent5>
        <a:srgbClr val="FFDF00"/>
      </a:accent5>
      <a:accent6>
        <a:srgbClr val="00669E"/>
      </a:accent6>
      <a:hlink>
        <a:srgbClr val="135A40"/>
      </a:hlink>
      <a:folHlink>
        <a:srgbClr val="7229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sky_presentation.pptx" id="{26BF662B-88A9-4162-9221-D2F22415864A}" vid="{77E81392-53EF-4057-B923-BE2DEA5820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AAAAAAAAAAAAAAAAAAAAAAAAAAAAAA020200704F76CE358E53429696B720F5C2152E" ma:contentTypeVersion="20" ma:contentTypeDescription="PowerPoint Document" ma:contentTypeScope="" ma:versionID="5a8eb6375cb03350d809e26893f07f48">
  <xsd:schema xmlns:xsd="http://www.w3.org/2001/XMLSchema" xmlns:xs="http://www.w3.org/2001/XMLSchema" xmlns:p="http://schemas.microsoft.com/office/2006/metadata/properties" xmlns:ns2="eba1d6fc-de25-4d8e-80cb-413769a02453" xmlns:ns3="3ecb9f02-6124-4015-aced-924166fc7452" xmlns:ns4="a50747c9-b0be-4f26-ac23-676aa7fa334c" xmlns:ns5="91a4213a-eb45-4531-961e-730bb4705090" xmlns:ns6="a9aba7c4-e84b-4093-ac2b-4ec490eee7aa" xmlns:ns7="918950ea-52d8-47e9-9801-eccbbe4bc2a2" targetNamespace="http://schemas.microsoft.com/office/2006/metadata/properties" ma:root="true" ma:fieldsID="2f8095a2263fcdb1fbdc5324e8e46aae" ns2:_="" ns3:_="" ns4:_="" ns5:_="" ns6:_="" ns7:_="">
    <xsd:import namespace="eba1d6fc-de25-4d8e-80cb-413769a02453"/>
    <xsd:import namespace="3ecb9f02-6124-4015-aced-924166fc7452"/>
    <xsd:import namespace="a50747c9-b0be-4f26-ac23-676aa7fa334c"/>
    <xsd:import namespace="91a4213a-eb45-4531-961e-730bb4705090"/>
    <xsd:import namespace="a9aba7c4-e84b-4093-ac2b-4ec490eee7aa"/>
    <xsd:import namespace="918950ea-52d8-47e9-9801-eccbbe4bc2a2"/>
    <xsd:element name="properties">
      <xsd:complexType>
        <xsd:sequence>
          <xsd:element name="documentManagement">
            <xsd:complexType>
              <xsd:all>
                <xsd:element ref="ns2:Document_Status" minOccurs="0"/>
                <xsd:element ref="ns3:Know-How_Type" minOccurs="0"/>
                <xsd:element ref="ns3:Target_Audience"/>
                <xsd:element ref="ns3:Record_Type"/>
                <xsd:element ref="ns3:Narrative" minOccurs="0"/>
                <xsd:element ref="ns3:PRA_Type" minOccurs="0"/>
                <xsd:element ref="ns3:Aggregation_Status" minOccurs="0"/>
                <xsd:element ref="ns3:Related_People" minOccurs="0"/>
                <xsd:element ref="ns3:RecordID" minOccurs="0"/>
                <xsd:element ref="ns3:Read_Only_Status" minOccurs="0"/>
                <xsd:element ref="ns3:Authoritative_Version" minOccurs="0"/>
                <xsd:element ref="ns3:Original_Document" minOccurs="0"/>
                <xsd:element ref="ns3:Date" minOccurs="0"/>
                <xsd:element ref="ns4:PRA_Text_1" minOccurs="0"/>
                <xsd:element ref="ns4:PRA_Text_2" minOccurs="0"/>
                <xsd:element ref="ns4:PRA_Text_3" minOccurs="0"/>
                <xsd:element ref="ns4:PRA_Text_4" minOccurs="0"/>
                <xsd:element ref="ns4:PRA_Text_5" minOccurs="0"/>
                <xsd:element ref="ns4:PRA_Date_1" minOccurs="0"/>
                <xsd:element ref="ns4:PRA_Date_2" minOccurs="0"/>
                <xsd:element ref="ns4:PRA_Date_3" minOccurs="0"/>
                <xsd:element ref="ns4:PRA_Date_Trigger" minOccurs="0"/>
                <xsd:element ref="ns4:PRA_Date_Disposal" minOccurs="0"/>
                <xsd:element ref="ns5:_dlc_DocId" minOccurs="0"/>
                <xsd:element ref="ns5:_dlc_DocIdUrl" minOccurs="0"/>
                <xsd:element ref="ns5:_dlc_DocIdPersistId" minOccurs="0"/>
                <xsd:element ref="ns3:Document_x0020_Type" minOccurs="0"/>
                <xsd:element ref="ns3:Key_x0020_Words" minOccurs="0"/>
                <xsd:element ref="ns6:Year" minOccurs="0"/>
                <xsd:element ref="ns3:Function" minOccurs="0"/>
                <xsd:element ref="ns3:Activity" minOccurs="0"/>
                <xsd:element ref="ns3:Subactivity" minOccurs="0"/>
                <xsd:element ref="ns3:Project" minOccurs="0"/>
                <xsd:element ref="ns3:Case" minOccurs="0"/>
                <xsd:element ref="ns3:Category_x0020_Name" minOccurs="0"/>
                <xsd:element ref="ns3:Category_x0020_Value" minOccurs="0"/>
                <xsd:element ref="ns7:ERMA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1d6fc-de25-4d8e-80cb-413769a02453" elementFormDefault="qualified">
    <xsd:import namespace="http://schemas.microsoft.com/office/2006/documentManagement/types"/>
    <xsd:import namespace="http://schemas.microsoft.com/office/infopath/2007/PartnerControls"/>
    <xsd:element name="Document_Status" ma:index="8" nillable="true" ma:displayName="Document Status" ma:default="Working draft" ma:format="Dropdown" ma:internalName="DocumentStatus">
      <xsd:simpleType>
        <xsd:restriction base="dms:Choice">
          <xsd:enumeration value="Working draft"/>
          <xsd:enumeration value="Approval draft"/>
          <xsd:enumeration value="Final versio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b9f02-6124-4015-aced-924166fc7452" elementFormDefault="qualified">
    <xsd:import namespace="http://schemas.microsoft.com/office/2006/documentManagement/types"/>
    <xsd:import namespace="http://schemas.microsoft.com/office/infopath/2007/PartnerControls"/>
    <xsd:element name="Know-How_Type" ma:index="9" nillable="true" ma:displayName="Knowledge Type" ma:default="NA" ma:format="Dropdown" ma:hidden="true" ma:internalName="KnowHowType" ma:readOnly="false">
      <xsd:simpleType>
        <xsd:restriction base="dms:Choice">
          <xsd:enumeration value="NA"/>
          <xsd:enumeration value="FAQ"/>
          <xsd:enumeration value="Key reference document"/>
          <xsd:enumeration value="Lessons learnt"/>
          <xsd:enumeration value="Precedent"/>
        </xsd:restriction>
      </xsd:simpleType>
    </xsd:element>
    <xsd:element name="Target_Audience" ma:index="10" ma:displayName="Target Audience" ma:default="External" ma:format="RadioButtons" ma:internalName="TargetAudience">
      <xsd:simpleType>
        <xsd:restriction base="dms:Choice">
          <xsd:enumeration value="Internal"/>
          <xsd:enumeration value="External"/>
        </xsd:restriction>
      </xsd:simpleType>
    </xsd:element>
    <xsd:element name="Record_Type" ma:index="11" ma:displayName="Business Value" ma:default="Medium" ma:format="Dropdown" ma:internalName="RecordType">
      <xsd:simpleType>
        <xsd:restriction base="dms:Choice">
          <xsd:enumeration value="Low"/>
          <xsd:enumeration value="Medium"/>
          <xsd:enumeration value="High"/>
          <xsd:enumeration value="Vital"/>
          <xsd:enumeration value="Cancelled"/>
        </xsd:restriction>
      </xsd:simpleType>
    </xsd:element>
    <xsd:element name="Narrative" ma:index="12" nillable="true" ma:displayName="Document Description" ma:internalName="Narrative">
      <xsd:simpleType>
        <xsd:restriction base="dms:Note">
          <xsd:maxLength value="255"/>
        </xsd:restriction>
      </xsd:simpleType>
    </xsd:element>
    <xsd:element name="PRA_Type" ma:index="13" nillable="true" ma:displayName="PRA Type" ma:default="Doc" ma:hidden="true" ma:internalName="PRAType">
      <xsd:simpleType>
        <xsd:restriction base="dms:Text"/>
      </xsd:simpleType>
    </xsd:element>
    <xsd:element name="Aggregation_Status" ma:index="14" nillable="true" ma:displayName="Aggregation Status" ma:default="Normal" ma:hidden="true" ma:internalName="AggregationStatus">
      <xsd:simpleType>
        <xsd:restriction base="dms:Choice">
          <xsd:enumeration value="Delete Soon"/>
          <xsd:enumeration value="Transfer"/>
          <xsd:enumeration value="Appraise"/>
          <xsd:enumeration value="Normal"/>
        </xsd:restriction>
      </xsd:simpleType>
    </xsd:element>
    <xsd:element name="Related_People" ma:index="15" nillable="true" ma:displayName="Related People" ma:hidden="true" ma:list="UserInfo" ma:SearchPeopleOnly="false" ma:SharePointGroup="0" ma:internalName="RelatedPeop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ID" ma:index="16" nillable="true" ma:displayName="RecordID" ma:hidden="true" ma:internalName="RecordID">
      <xsd:simpleType>
        <xsd:restriction base="dms:Text"/>
      </xsd:simpleType>
    </xsd:element>
    <xsd:element name="Read_Only_Status" ma:index="17" nillable="true" ma:displayName="Read Only Status" ma:default="Open" ma:hidden="true" ma:internalName="ReadOnlyStatus">
      <xsd:simpleType>
        <xsd:restriction base="dms:Choice">
          <xsd:enumeration value="Open"/>
          <xsd:enumeration value="Document"/>
          <xsd:enumeration value="Document and Metadata"/>
        </xsd:restriction>
      </xsd:simpleType>
    </xsd:element>
    <xsd:element name="Authoritative_Version" ma:index="18" nillable="true" ma:displayName="Authoritative Version" ma:default="False" ma:hidden="true" ma:internalName="AuthoritativeVersion">
      <xsd:simpleType>
        <xsd:restriction base="dms:Boolean"/>
      </xsd:simpleType>
    </xsd:element>
    <xsd:element name="Original_Document" ma:index="19" nillable="true" ma:displayName="Original Document" ma:hidden="true" ma:internalName="OriginalDocument">
      <xsd:simpleType>
        <xsd:restriction base="dms:Text"/>
      </xsd:simpleType>
    </xsd:element>
    <xsd:element name="Date" ma:index="20" nillable="true" ma:displayName="Date" ma:format="DateTime" ma:hidden="true" ma:internalName="Date">
      <xsd:simpleType>
        <xsd:restriction base="dms:DateTime"/>
      </xsd:simpleType>
    </xsd:element>
    <xsd:element name="Document_x0020_Type" ma:index="34" nillable="true" ma:displayName="Document Type" ma:format="Dropdown" ma:internalName="Document_x0020_Type">
      <xsd:simpleType>
        <xsd:restriction base="dms:Choice">
          <xsd:enumeration value="Agreement or contract"/>
          <xsd:enumeration value="Calculation"/>
          <xsd:enumeration value="Checklist or index"/>
          <xsd:enumeration value="File note"/>
          <xsd:enumeration value="Form or survey"/>
          <xsd:enumeration value="Guideline"/>
          <xsd:enumeration value="Image or sound recording"/>
          <xsd:enumeration value="Letter"/>
          <xsd:enumeration value="Media release"/>
          <xsd:enumeration value="Meeting agenda or minutes"/>
          <xsd:enumeration value="Memo"/>
          <xsd:enumeration value="Policy statement"/>
          <xsd:enumeration value="Presentation"/>
          <xsd:enumeration value="Procedure"/>
          <xsd:enumeration value="Report"/>
          <xsd:enumeration value="Template"/>
        </xsd:restriction>
      </xsd:simpleType>
    </xsd:element>
    <xsd:element name="Key_x0020_Words" ma:index="35" nillable="true" ma:displayName="Key Words" ma:format="Dropdown" ma:internalName="Key_x0020_Words">
      <xsd:simpleType>
        <xsd:restriction base="dms:Choice">
          <xsd:enumeration value="Comms Plan and Strategies"/>
          <xsd:enumeration value="Communications General"/>
          <xsd:enumeration value="EPA and WorkSafe Communications"/>
          <xsd:enumeration value="EPA Notices (Comms)"/>
          <xsd:enumeration value="Guidance"/>
          <xsd:enumeration value="HS Enforcement"/>
          <xsd:enumeration value="Newsletters and Updates"/>
          <xsd:enumeration value="Presentations"/>
          <xsd:enumeration value="Regulations"/>
          <xsd:enumeration value="Transfer to WorkSafe"/>
          <xsd:enumeration value="Website"/>
        </xsd:restriction>
      </xsd:simpleType>
    </xsd:element>
    <xsd:element name="Function" ma:index="37" nillable="true" ma:displayName="Function" ma:default="Policy, Legislation and International Activities" ma:format="RadioButtons" ma:internalName="Function" ma:readOnly="false">
      <xsd:simpleType>
        <xsd:restriction base="dms:Choice">
          <xsd:enumeration value="Policy, Legislation and International Activities"/>
        </xsd:restriction>
      </xsd:simpleType>
    </xsd:element>
    <xsd:element name="Activity" ma:index="38" nillable="true" ma:displayName="Activity" ma:default="Communications" ma:format="RadioButtons" ma:internalName="Activity" ma:readOnly="false">
      <xsd:simpleType>
        <xsd:restriction base="dms:Choice">
          <xsd:enumeration value="Communications"/>
        </xsd:restriction>
      </xsd:simpleType>
    </xsd:element>
    <xsd:element name="Subactivity" ma:index="39" nillable="true" ma:displayName="Subactivity" ma:default="Managing the Hazardous Substances Transition Programme" ma:format="RadioButtons" ma:internalName="Subactivity" ma:readOnly="false">
      <xsd:simpleType>
        <xsd:restriction base="dms:Choice">
          <xsd:enumeration value="Managing the Hazardous Substances Transition Programme"/>
        </xsd:restriction>
      </xsd:simpleType>
    </xsd:element>
    <xsd:element name="Project" ma:index="40" nillable="true" ma:displayName="Project" ma:default="NA" ma:format="RadioButtons" ma:hidden="true" ma:internalName="Project" ma:readOnly="false">
      <xsd:simpleType>
        <xsd:restriction base="dms:Choice">
          <xsd:enumeration value="NA"/>
        </xsd:restriction>
      </xsd:simpleType>
    </xsd:element>
    <xsd:element name="Case" ma:index="41" nillable="true" ma:displayName="Case" ma:default="NA" ma:format="RadioButtons" ma:hidden="true" ma:internalName="Case" ma:readOnly="false">
      <xsd:simpleType>
        <xsd:restriction base="dms:Choice">
          <xsd:enumeration value="NA"/>
        </xsd:restriction>
      </xsd:simpleType>
    </xsd:element>
    <xsd:element name="Category_x0020_Name" ma:index="42" nillable="true" ma:displayName="Category Name" ma:default="NA" ma:format="RadioButtons" ma:hidden="true" ma:internalName="Category_x0020_Name" ma:readOnly="false">
      <xsd:simpleType>
        <xsd:restriction base="dms:Choice">
          <xsd:enumeration value="NA"/>
        </xsd:restriction>
      </xsd:simpleType>
    </xsd:element>
    <xsd:element name="Category_x0020_Value" ma:index="43" nillable="true" ma:displayName="Category Value" ma:hidden="true" ma:internalName="Category_x0020_Valu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tegory Value #1"/>
                    <xsd:enumeration value="Category Value #2"/>
                    <xsd:enumeration value="Category Value #3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747c9-b0be-4f26-ac23-676aa7fa334c" elementFormDefault="qualified">
    <xsd:import namespace="http://schemas.microsoft.com/office/2006/documentManagement/types"/>
    <xsd:import namespace="http://schemas.microsoft.com/office/infopath/2007/PartnerControls"/>
    <xsd:element name="PRA_Text_1" ma:index="21" nillable="true" ma:displayName="PRA Text 1" ma:hidden="true" ma:internalName="PraText1">
      <xsd:simpleType>
        <xsd:restriction base="dms:Text"/>
      </xsd:simpleType>
    </xsd:element>
    <xsd:element name="PRA_Text_2" ma:index="22" nillable="true" ma:displayName="PRA Text 2" ma:hidden="true" ma:internalName="PraText2">
      <xsd:simpleType>
        <xsd:restriction base="dms:Text"/>
      </xsd:simpleType>
    </xsd:element>
    <xsd:element name="PRA_Text_3" ma:index="23" nillable="true" ma:displayName="PRA Text 3" ma:hidden="true" ma:internalName="PraText3">
      <xsd:simpleType>
        <xsd:restriction base="dms:Text"/>
      </xsd:simpleType>
    </xsd:element>
    <xsd:element name="PRA_Text_4" ma:index="24" nillable="true" ma:displayName="PRA Text 4" ma:hidden="true" ma:internalName="PraText4">
      <xsd:simpleType>
        <xsd:restriction base="dms:Text"/>
      </xsd:simpleType>
    </xsd:element>
    <xsd:element name="PRA_Text_5" ma:index="25" nillable="true" ma:displayName="PRA Text 5" ma:hidden="true" ma:internalName="PraText5">
      <xsd:simpleType>
        <xsd:restriction base="dms:Text"/>
      </xsd:simpleType>
    </xsd:element>
    <xsd:element name="PRA_Date_1" ma:index="26" nillable="true" ma:displayName="PRA Date 1" ma:format="DateTime" ma:hidden="true" ma:internalName="PraDate1">
      <xsd:simpleType>
        <xsd:restriction base="dms:DateTime"/>
      </xsd:simpleType>
    </xsd:element>
    <xsd:element name="PRA_Date_2" ma:index="27" nillable="true" ma:displayName="PRA Date 2" ma:format="DateTime" ma:hidden="true" ma:internalName="PraDate2">
      <xsd:simpleType>
        <xsd:restriction base="dms:DateTime"/>
      </xsd:simpleType>
    </xsd:element>
    <xsd:element name="PRA_Date_3" ma:index="28" nillable="true" ma:displayName="PRA Date 3" ma:format="DateTime" ma:hidden="true" ma:internalName="PraDate3">
      <xsd:simpleType>
        <xsd:restriction base="dms:DateTime"/>
      </xsd:simpleType>
    </xsd:element>
    <xsd:element name="PRA_Date_Trigger" ma:index="29" nillable="true" ma:displayName="PRA Date Trigger" ma:format="DateTime" ma:hidden="true" ma:internalName="PraDateTrigger">
      <xsd:simpleType>
        <xsd:restriction base="dms:DateTime"/>
      </xsd:simpleType>
    </xsd:element>
    <xsd:element name="PRA_Date_Disposal" ma:index="30" nillable="true" ma:displayName="PRA Date Disposal" ma:format="DateTime" ma:hidden="true" ma:internalName="PraDateDisposal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4213a-eb45-4531-961e-730bb4705090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ba7c4-e84b-4093-ac2b-4ec490eee7aa" elementFormDefault="qualified">
    <xsd:import namespace="http://schemas.microsoft.com/office/2006/documentManagement/types"/>
    <xsd:import namespace="http://schemas.microsoft.com/office/infopath/2007/PartnerControls"/>
    <xsd:element name="Year" ma:index="36" nillable="true" ma:displayName="Year" ma:default="2017/18" ma:format="Dropdown" ma:internalName="Year">
      <xsd:simpleType>
        <xsd:restriction base="dms:Choice">
          <xsd:enumeration value="2014/15"/>
          <xsd:enumeration value="2013/14"/>
          <xsd:enumeration value="2012/13"/>
          <xsd:enumeration value="2011/12"/>
          <xsd:enumeration value="2010/11"/>
          <xsd:enumeration value="2009/10"/>
          <xsd:enumeration value="2008/09"/>
          <xsd:enumeration value="2014/15"/>
          <xsd:enumeration value="2015/16"/>
          <xsd:enumeration value="2016/17"/>
          <xsd:enumeration value="2017/18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950ea-52d8-47e9-9801-eccbbe4bc2a2" elementFormDefault="qualified">
    <xsd:import namespace="http://schemas.microsoft.com/office/2006/documentManagement/types"/>
    <xsd:import namespace="http://schemas.microsoft.com/office/infopath/2007/PartnerControls"/>
    <xsd:element name="ERMAGroup" ma:index="44" nillable="true" ma:displayName="Group" ma:format="Dropdown" ma:internalName="ERMAGroup">
      <xsd:simpleType>
        <xsd:restriction base="dms:Choice">
          <xsd:enumeration value="Applications and Assessment"/>
          <xsd:enumeration value="Compliance"/>
          <xsd:enumeration value="Corporate Services"/>
          <xsd:enumeration value="Emissions Trading Scheme"/>
          <xsd:enumeration value="Kaupapa Kura Taiao"/>
          <xsd:enumeration value="Office of the Chief Executive"/>
          <xsd:enumeration value="Policy and 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A_Date_Trigger xmlns="a50747c9-b0be-4f26-ac23-676aa7fa334c" xsi:nil="true"/>
    <ERMAGroup xmlns="918950ea-52d8-47e9-9801-eccbbe4bc2a2" xsi:nil="true"/>
    <Date xmlns="3ecb9f02-6124-4015-aced-924166fc7452" xsi:nil="true"/>
    <Case xmlns="3ecb9f02-6124-4015-aced-924166fc7452">NA</Case>
    <PRA_Type xmlns="3ecb9f02-6124-4015-aced-924166fc7452">Doc</PRA_Type>
    <RecordID xmlns="3ecb9f02-6124-4015-aced-924166fc7452">4098548</RecordID>
    <Project xmlns="3ecb9f02-6124-4015-aced-924166fc7452">NA</Project>
    <PRA_Date_1 xmlns="a50747c9-b0be-4f26-ac23-676aa7fa334c" xsi:nil="true"/>
    <Function xmlns="3ecb9f02-6124-4015-aced-924166fc7452">Policy, Legislation and International Activities</Function>
    <Document_Status xmlns="eba1d6fc-de25-4d8e-80cb-413769a02453">Working draft</Document_Status>
    <Read_Only_Status xmlns="3ecb9f02-6124-4015-aced-924166fc7452">Open</Read_Only_Status>
    <Know-How_Type xmlns="3ecb9f02-6124-4015-aced-924166fc7452">NA</Know-How_Type>
    <Authoritative_Version xmlns="3ecb9f02-6124-4015-aced-924166fc7452">false</Authoritative_Version>
    <Document_x0020_Type xmlns="3ecb9f02-6124-4015-aced-924166fc7452" xsi:nil="true"/>
    <Target_Audience xmlns="3ecb9f02-6124-4015-aced-924166fc7452">External</Target_Audience>
    <PRA_Text_1 xmlns="a50747c9-b0be-4f26-ac23-676aa7fa334c" xsi:nil="true"/>
    <PRA_Text_4 xmlns="a50747c9-b0be-4f26-ac23-676aa7fa334c" xsi:nil="true"/>
    <Subactivity xmlns="3ecb9f02-6124-4015-aced-924166fc7452">Managing the Hazardous Substances Transition Programme</Subactivity>
    <Original_Document xmlns="3ecb9f02-6124-4015-aced-924166fc7452" xsi:nil="true"/>
    <PRA_Text_2 xmlns="a50747c9-b0be-4f26-ac23-676aa7fa334c" xsi:nil="true"/>
    <PRA_Text_5 xmlns="a50747c9-b0be-4f26-ac23-676aa7fa334c" xsi:nil="true"/>
    <PRA_Date_3 xmlns="a50747c9-b0be-4f26-ac23-676aa7fa334c" xsi:nil="true"/>
    <Record_Type xmlns="3ecb9f02-6124-4015-aced-924166fc7452">Medium</Record_Type>
    <Category_x0020_Value xmlns="3ecb9f02-6124-4015-aced-924166fc7452"/>
    <Related_People xmlns="3ecb9f02-6124-4015-aced-924166fc7452">
      <UserInfo>
        <DisplayName/>
        <AccountId xsi:nil="true"/>
        <AccountType/>
      </UserInfo>
    </Related_People>
    <Aggregation_Status xmlns="3ecb9f02-6124-4015-aced-924166fc7452">Normal</Aggregation_Status>
    <PRA_Text_3 xmlns="a50747c9-b0be-4f26-ac23-676aa7fa334c" xsi:nil="true"/>
    <PRA_Date_2 xmlns="a50747c9-b0be-4f26-ac23-676aa7fa334c" xsi:nil="true"/>
    <Activity xmlns="3ecb9f02-6124-4015-aced-924166fc7452">Communications</Activity>
    <Key_x0020_Words xmlns="3ecb9f02-6124-4015-aced-924166fc7452">Presentations</Key_x0020_Words>
    <Category_x0020_Name xmlns="3ecb9f02-6124-4015-aced-924166fc7452">NA</Category_x0020_Name>
    <Narrative xmlns="3ecb9f02-6124-4015-aced-924166fc7452" xsi:nil="true"/>
    <PRA_Date_Disposal xmlns="a50747c9-b0be-4f26-ac23-676aa7fa334c" xsi:nil="true"/>
    <Year xmlns="a9aba7c4-e84b-4093-ac2b-4ec490eee7aa">2016/17</Year>
    <_dlc_DocId xmlns="91a4213a-eb45-4531-961e-730bb4705090">3ZTFT2PQ6NRR-117-1113</_dlc_DocId>
    <_dlc_DocIdUrl xmlns="91a4213a-eb45-4531-961e-730bb4705090">
      <Url>http://epa/edrms/pol/1/hstp/_layouts/DocIdRedir.aspx?ID=3ZTFT2PQ6NRR-117-1113</Url>
      <Description>3ZTFT2PQ6NRR-117-1113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A71081-E2BA-452B-97F5-CD9A6A6C6A1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3716E0AE-852D-4F11-9537-58235CA4A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1d6fc-de25-4d8e-80cb-413769a02453"/>
    <ds:schemaRef ds:uri="3ecb9f02-6124-4015-aced-924166fc7452"/>
    <ds:schemaRef ds:uri="a50747c9-b0be-4f26-ac23-676aa7fa334c"/>
    <ds:schemaRef ds:uri="91a4213a-eb45-4531-961e-730bb4705090"/>
    <ds:schemaRef ds:uri="a9aba7c4-e84b-4093-ac2b-4ec490eee7aa"/>
    <ds:schemaRef ds:uri="918950ea-52d8-47e9-9801-eccbbe4bc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2E9DBF-4535-4332-A2E9-707587647D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DD8925-22EB-4606-80EB-41F5A682E84A}">
  <ds:schemaRefs>
    <ds:schemaRef ds:uri="http://schemas.microsoft.com/office/2006/documentManagement/types"/>
    <ds:schemaRef ds:uri="http://purl.org/dc/elements/1.1/"/>
    <ds:schemaRef ds:uri="eba1d6fc-de25-4d8e-80cb-413769a02453"/>
    <ds:schemaRef ds:uri="http://www.w3.org/XML/1998/namespace"/>
    <ds:schemaRef ds:uri="91a4213a-eb45-4531-961e-730bb4705090"/>
    <ds:schemaRef ds:uri="918950ea-52d8-47e9-9801-eccbbe4bc2a2"/>
    <ds:schemaRef ds:uri="http://schemas.microsoft.com/office/infopath/2007/PartnerControls"/>
    <ds:schemaRef ds:uri="3ecb9f02-6124-4015-aced-924166fc7452"/>
    <ds:schemaRef ds:uri="http://schemas.openxmlformats.org/package/2006/metadata/core-properties"/>
    <ds:schemaRef ds:uri="a9aba7c4-e84b-4093-ac2b-4ec490eee7aa"/>
    <ds:schemaRef ds:uri="a50747c9-b0be-4f26-ac23-676aa7fa334c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F26D40DE-3C5E-41EB-9DDF-62271D4EDDC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1369</Words>
  <Application>Microsoft Office PowerPoint</Application>
  <PresentationFormat>Widescreen</PresentationFormat>
  <Paragraphs>269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Arial</vt:lpstr>
      <vt:lpstr>Calibri</vt:lpstr>
      <vt:lpstr>Circular Pro Bold</vt:lpstr>
      <vt:lpstr>Wingdings</vt:lpstr>
      <vt:lpstr>EPA Theme</vt:lpstr>
      <vt:lpstr>Office Theme</vt:lpstr>
      <vt:lpstr>PowerPoint Presentation</vt:lpstr>
      <vt:lpstr>Outline</vt:lpstr>
      <vt:lpstr>Environmental Protection Authority</vt:lpstr>
      <vt:lpstr>Legislative Reform of Workplace Health and Safety </vt:lpstr>
      <vt:lpstr>Current HSNO</vt:lpstr>
      <vt:lpstr>Rules to protect workers from HS rules on the move</vt:lpstr>
      <vt:lpstr>Post 1 December 2017 – who does what</vt:lpstr>
      <vt:lpstr>EPA responsibilities post 1 December 2017</vt:lpstr>
      <vt:lpstr>Key changes to HSNO Act</vt:lpstr>
      <vt:lpstr>EPA Notices</vt:lpstr>
      <vt:lpstr>EPA Notices that will be in force by 1 Dec 2017</vt:lpstr>
      <vt:lpstr>Labelling Notice</vt:lpstr>
      <vt:lpstr>Labelling Notice (continued)</vt:lpstr>
      <vt:lpstr>SDS Notice </vt:lpstr>
      <vt:lpstr>SDS Notice  - Duties on Importers / Manufacturers (clause 5)  </vt:lpstr>
      <vt:lpstr>SDS Notice – Duties on Suppliers (clause 6)</vt:lpstr>
      <vt:lpstr>Packaging Notice</vt:lpstr>
      <vt:lpstr>Packaging Notice (continued)</vt:lpstr>
      <vt:lpstr>Disposal Notice</vt:lpstr>
      <vt:lpstr>Hazardous Property Controls Notice </vt:lpstr>
      <vt:lpstr> HPC Notice – controls to protect people in non-workplaces</vt:lpstr>
      <vt:lpstr>HPC Notice – controls to protect the environment </vt:lpstr>
      <vt:lpstr>Group standards</vt:lpstr>
      <vt:lpstr>Group standards – transitional provisions</vt:lpstr>
      <vt:lpstr>Existing individual approvals</vt:lpstr>
      <vt:lpstr>New individual approvals (approved post 1 Dec 2017)</vt:lpstr>
      <vt:lpstr>Approvals and controls – current situation</vt:lpstr>
      <vt:lpstr>Approvals and controls – future situation</vt:lpstr>
      <vt:lpstr>When do I need to comply with the EPA Notices??</vt:lpstr>
      <vt:lpstr>Summary of Agency Roles</vt:lpstr>
      <vt:lpstr>PowerPoint Presentation</vt:lpstr>
      <vt:lpstr>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Working_Safer_Reforms_agcarm_07_2016</dc:title>
  <dc:creator/>
  <cp:lastModifiedBy/>
  <cp:revision>1</cp:revision>
  <dcterms:created xsi:type="dcterms:W3CDTF">2016-07-20T00:35:50Z</dcterms:created>
  <dcterms:modified xsi:type="dcterms:W3CDTF">2017-11-27T00:26:54Z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0x010100AAAAAAAAAAAAAAAAAAAAAAAAAAAAAA020200704F76CE358E53429696B720F5C2152E</vt:lpwstr>
  </property>
  <property fmtid="{D5CDD505-2E9C-101B-9397-08002B2CF9AE}" pid="3" name="_dlc_DocIdItemGuid">
    <vt:lpwstr>3d4568bd-d567-467f-805d-9a018afcc9a8</vt:lpwstr>
  </property>
  <property fmtid="{D5CDD505-2E9C-101B-9397-08002B2CF9AE}" pid="4" name="_ModerationStatus">
    <vt:lpwstr>0</vt:lpwstr>
  </property>
  <property fmtid="{D5CDD505-2E9C-101B-9397-08002B2CF9AE}" pid="5" name="Volume0">
    <vt:lpwstr>NA</vt:lpwstr>
  </property>
</Properties>
</file>