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3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4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5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6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8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9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1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23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24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25.xml" ContentType="application/vnd.openxmlformats-officedocument.theme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27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2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2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0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31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32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33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34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35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36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37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38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39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40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41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42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43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44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33" r:id="rId1"/>
    <p:sldMasterId id="2147485398" r:id="rId2"/>
    <p:sldMasterId id="2147485414" r:id="rId3"/>
    <p:sldMasterId id="2147485430" r:id="rId4"/>
    <p:sldMasterId id="2147485459" r:id="rId5"/>
    <p:sldMasterId id="2147485475" r:id="rId6"/>
    <p:sldMasterId id="2147485491" r:id="rId7"/>
    <p:sldMasterId id="2147485507" r:id="rId8"/>
    <p:sldMasterId id="2147485523" r:id="rId9"/>
    <p:sldMasterId id="2147485539" r:id="rId10"/>
    <p:sldMasterId id="2147485555" r:id="rId11"/>
    <p:sldMasterId id="2147485571" r:id="rId12"/>
    <p:sldMasterId id="2147485587" r:id="rId13"/>
    <p:sldMasterId id="2147485603" r:id="rId14"/>
    <p:sldMasterId id="2147485619" r:id="rId15"/>
    <p:sldMasterId id="2147485635" r:id="rId16"/>
    <p:sldMasterId id="2147485651" r:id="rId17"/>
    <p:sldMasterId id="2147485667" r:id="rId18"/>
    <p:sldMasterId id="2147485683" r:id="rId19"/>
    <p:sldMasterId id="2147485699" r:id="rId20"/>
    <p:sldMasterId id="2147485715" r:id="rId21"/>
    <p:sldMasterId id="2147485731" r:id="rId22"/>
    <p:sldMasterId id="2147485747" r:id="rId23"/>
    <p:sldMasterId id="2147485763" r:id="rId24"/>
    <p:sldMasterId id="2147485779" r:id="rId25"/>
    <p:sldMasterId id="2147485795" r:id="rId26"/>
    <p:sldMasterId id="2147485811" r:id="rId27"/>
    <p:sldMasterId id="2147485827" r:id="rId28"/>
    <p:sldMasterId id="2147485843" r:id="rId29"/>
    <p:sldMasterId id="2147485859" r:id="rId30"/>
    <p:sldMasterId id="2147485875" r:id="rId31"/>
    <p:sldMasterId id="2147485891" r:id="rId32"/>
    <p:sldMasterId id="2147485907" r:id="rId33"/>
    <p:sldMasterId id="2147485923" r:id="rId34"/>
    <p:sldMasterId id="2147485952" r:id="rId35"/>
    <p:sldMasterId id="2147485968" r:id="rId36"/>
    <p:sldMasterId id="2147485984" r:id="rId37"/>
    <p:sldMasterId id="2147486000" r:id="rId38"/>
    <p:sldMasterId id="2147486016" r:id="rId39"/>
    <p:sldMasterId id="2147486032" r:id="rId40"/>
    <p:sldMasterId id="2147486048" r:id="rId41"/>
    <p:sldMasterId id="2147486064" r:id="rId42"/>
    <p:sldMasterId id="2147486080" r:id="rId43"/>
    <p:sldMasterId id="2147486096" r:id="rId44"/>
    <p:sldMasterId id="2147486294" r:id="rId45"/>
  </p:sldMasterIdLst>
  <p:notesMasterIdLst>
    <p:notesMasterId r:id="rId60"/>
  </p:notesMasterIdLst>
  <p:handoutMasterIdLst>
    <p:handoutMasterId r:id="rId61"/>
  </p:handoutMasterIdLst>
  <p:sldIdLst>
    <p:sldId id="1289" r:id="rId46"/>
    <p:sldId id="1315" r:id="rId47"/>
    <p:sldId id="933" r:id="rId48"/>
    <p:sldId id="1309" r:id="rId49"/>
    <p:sldId id="1314" r:id="rId50"/>
    <p:sldId id="1318" r:id="rId51"/>
    <p:sldId id="1319" r:id="rId52"/>
    <p:sldId id="1316" r:id="rId53"/>
    <p:sldId id="1320" r:id="rId54"/>
    <p:sldId id="1317" r:id="rId55"/>
    <p:sldId id="1321" r:id="rId56"/>
    <p:sldId id="1308" r:id="rId57"/>
    <p:sldId id="1298" r:id="rId58"/>
    <p:sldId id="1310" r:id="rId59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C33F4"/>
    <a:srgbClr val="3333FF"/>
    <a:srgbClr val="0000FF"/>
    <a:srgbClr val="CCFFFF"/>
    <a:srgbClr val="0099FF"/>
    <a:srgbClr val="FFCC00"/>
    <a:srgbClr val="FF6600"/>
    <a:srgbClr val="008000"/>
    <a:srgbClr val="039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5593" autoAdjust="0"/>
  </p:normalViewPr>
  <p:slideViewPr>
    <p:cSldViewPr>
      <p:cViewPr varScale="1">
        <p:scale>
          <a:sx n="76" d="100"/>
          <a:sy n="76" d="100"/>
        </p:scale>
        <p:origin x="97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86"/>
    </p:cViewPr>
  </p:sorterViewPr>
  <p:notesViewPr>
    <p:cSldViewPr>
      <p:cViewPr varScale="1">
        <p:scale>
          <a:sx n="59" d="100"/>
          <a:sy n="59" d="100"/>
        </p:scale>
        <p:origin x="2400" y="67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9544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AU" sz="1000" dirty="0" smtClean="0"/>
              <a:t>RCNZ AGM 2016 – CEO’s Report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44038"/>
            <a:ext cx="293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A2B578-006F-4CD6-837E-8819A6F6826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688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68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06438"/>
            <a:ext cx="5037137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21225"/>
            <a:ext cx="497205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4038"/>
            <a:ext cx="293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ECDC5E-F616-45E4-978B-DF8FC8ECB05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538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CDC5E-F616-45E4-978B-DF8FC8ECB05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85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42EB2-B852-4A36-95D6-A04F31865E3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51811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990A-46A2-4255-B36E-245715E57C5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3125629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187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63115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3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8932"/>
      </p:ext>
    </p:extLst>
  </p:cSld>
  <p:clrMapOvr>
    <a:masterClrMapping/>
  </p:clrMapOvr>
  <p:transition spd="med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4585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246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4366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2656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956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E2BA-FA34-4702-86CC-A6BD2469FD3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4034877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4199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6974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4668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0532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3675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0531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6428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48919"/>
      </p:ext>
    </p:extLst>
  </p:cSld>
  <p:clrMapOvr>
    <a:masterClrMapping/>
  </p:clrMapOvr>
  <p:transition spd="med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285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7859595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5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286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88432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1921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712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6040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32256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26602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02899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380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7417972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2701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1299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28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7828"/>
      </p:ext>
    </p:extLst>
  </p:cSld>
  <p:clrMapOvr>
    <a:masterClrMapping/>
  </p:clrMapOvr>
  <p:transition spd="med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8446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4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589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10612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8631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83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77538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083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91107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1154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999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797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962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57953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076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7744"/>
      </p:ext>
    </p:extLst>
  </p:cSld>
  <p:clrMapOvr>
    <a:masterClrMapping/>
  </p:clrMapOvr>
  <p:transition spd="med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996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9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091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158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1515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5324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6313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4680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66253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680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211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4787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1676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58362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794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88974"/>
      </p:ext>
    </p:extLst>
  </p:cSld>
  <p:clrMapOvr>
    <a:masterClrMapping/>
  </p:clrMapOvr>
  <p:transition spd="med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3278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54696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9974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539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556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594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4740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96632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248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7591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61864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474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44256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365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501"/>
      </p:ext>
    </p:extLst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90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4279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77294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8293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8834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252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1021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17661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99485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57980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23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2135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3729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9587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335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2178"/>
      </p:ext>
    </p:extLst>
  </p:cSld>
  <p:clrMapOvr>
    <a:masterClrMapping/>
  </p:clrMapOvr>
  <p:transition spd="med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0710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4087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79297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9220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76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5078-EA8F-491E-A057-A30FEA1FA20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735805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3936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8898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78464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3099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96705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13528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82153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6759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7025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183"/>
      </p:ext>
    </p:extLst>
  </p:cSld>
  <p:clrMapOvr>
    <a:masterClrMapping/>
  </p:clrMapOvr>
  <p:transition spd="med"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0064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359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32961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6617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26823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2579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7767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5372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7895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52500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12389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0803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36237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168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0229"/>
      </p:ext>
    </p:extLst>
  </p:cSld>
  <p:clrMapOvr>
    <a:masterClrMapping/>
  </p:clrMapOvr>
  <p:transition spd="med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3037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1366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31120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332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0851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3482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3306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8684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4604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2516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0336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4753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26925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38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7817"/>
      </p:ext>
    </p:extLst>
  </p:cSld>
  <p:clrMapOvr>
    <a:masterClrMapping/>
  </p:clrMapOvr>
  <p:transition spd="med">
    <p:circl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748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77495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7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8638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229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6672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8161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4852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0956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57105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62559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52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14214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0742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11576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791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7695"/>
      </p:ext>
    </p:extLst>
  </p:cSld>
  <p:clrMapOvr>
    <a:masterClrMapping/>
  </p:clrMapOvr>
  <p:transition spd="med">
    <p:circl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0234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80799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4624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6111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9328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6847"/>
      </p:ext>
    </p:extLst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6237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75584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29747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5661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50926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18825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87190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453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919"/>
      </p:ext>
    </p:extLst>
  </p:cSld>
  <p:clrMapOvr>
    <a:masterClrMapping/>
  </p:clrMapOvr>
  <p:transition spd="med">
    <p:circl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2871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026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8058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9993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70499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8496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9536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4666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0853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4540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26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28644"/>
      </p:ext>
    </p:extLst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3702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82411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843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0997"/>
      </p:ext>
    </p:extLst>
  </p:cSld>
  <p:clrMapOvr>
    <a:masterClrMapping/>
  </p:clrMapOvr>
  <p:transition spd="med">
    <p:circl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3958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1579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9588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16029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40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6336"/>
      </p:ext>
    </p:extLst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6882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1936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6770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6364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0053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1394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9536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13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52632"/>
      </p:ext>
    </p:extLst>
  </p:cSld>
  <p:clrMapOvr>
    <a:masterClrMapping/>
  </p:clrMapOvr>
  <p:transition spd="med">
    <p:circl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9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7E0C-6908-4F89-9CE5-EF372A37758E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181063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1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2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4963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9038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8889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7458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3133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1037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40598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56478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64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91565"/>
      </p:ext>
    </p:extLst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6867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70192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54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5289"/>
      </p:ext>
    </p:extLst>
  </p:cSld>
  <p:clrMapOvr>
    <a:masterClrMapping/>
  </p:clrMapOvr>
  <p:transition spd="med">
    <p:circl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7695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6469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42856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1261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39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68"/>
      </p:ext>
    </p:extLst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4491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2230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3349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4559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83775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5426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6121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6524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46761"/>
      </p:ext>
    </p:extLst>
  </p:cSld>
  <p:clrMapOvr>
    <a:masterClrMapping/>
  </p:clrMapOvr>
  <p:transition spd="med">
    <p:circl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637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9178"/>
      </p:ext>
    </p:extLst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7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76385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4059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4113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16540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5949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54595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9571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2385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943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8564"/>
      </p:ext>
    </p:extLst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13000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2555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683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6452"/>
      </p:ext>
    </p:extLst>
  </p:cSld>
  <p:clrMapOvr>
    <a:masterClrMapping/>
  </p:clrMapOvr>
  <p:transition spd="med">
    <p:circl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6685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4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7962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3903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9415"/>
      </p:ext>
    </p:extLst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523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993"/>
      </p:ext>
    </p:extLst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6475"/>
      </p:ext>
    </p:extLst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1640"/>
      </p:ext>
    </p:extLst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38497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57323"/>
      </p:ext>
    </p:extLst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2019"/>
      </p:ext>
    </p:extLst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39400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2695"/>
      </p:ext>
    </p:extLst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992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0978"/>
      </p:ext>
    </p:extLst>
  </p:cSld>
  <p:clrMapOvr>
    <a:masterClrMapping/>
  </p:clrMapOvr>
  <p:transition spd="med">
    <p:circl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39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2967"/>
      </p:ext>
    </p:extLst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33233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5187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4454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5097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9845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86742"/>
      </p:ext>
    </p:extLst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16986"/>
      </p:ext>
    </p:extLst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1550"/>
      </p:ext>
    </p:extLst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972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49233"/>
      </p:ext>
    </p:extLst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7463"/>
      </p:ext>
    </p:extLst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66289"/>
      </p:ext>
    </p:extLst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8990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5851"/>
      </p:ext>
    </p:extLst>
  </p:cSld>
  <p:clrMapOvr>
    <a:masterClrMapping/>
  </p:clrMapOvr>
  <p:transition spd="med">
    <p:circl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7684"/>
      </p:ext>
    </p:extLst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62630"/>
      </p:ext>
    </p:extLst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3280"/>
      </p:ext>
    </p:extLst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204"/>
      </p:ext>
    </p:extLst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1883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87935"/>
      </p:ext>
    </p:extLst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0095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3202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7630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3411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9211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9191"/>
      </p:ext>
    </p:extLst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6474"/>
      </p:ext>
    </p:extLst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520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3308"/>
      </p:ext>
    </p:extLst>
  </p:cSld>
  <p:clrMapOvr>
    <a:masterClrMapping/>
  </p:clrMapOvr>
  <p:transition spd="med">
    <p:circl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750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9256"/>
      </p:ext>
    </p:extLst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68717"/>
      </p:ext>
    </p:extLst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3909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1475"/>
      </p:ext>
    </p:extLst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0328"/>
      </p:ext>
    </p:extLst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26298"/>
      </p:ext>
    </p:extLst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7857"/>
      </p:ext>
    </p:extLst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1668"/>
      </p:ext>
    </p:extLst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8269"/>
      </p:ext>
    </p:extLst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42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367A-3A21-4405-AF23-7EB05786997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502338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844"/>
      </p:ext>
    </p:extLst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3281"/>
      </p:ext>
    </p:extLst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6001"/>
      </p:ext>
    </p:extLst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8793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8324"/>
      </p:ext>
    </p:extLst>
  </p:cSld>
  <p:clrMapOvr>
    <a:masterClrMapping/>
  </p:clrMapOvr>
  <p:transition spd="med">
    <p:circl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7756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13078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2972"/>
      </p:ext>
    </p:extLst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998"/>
      </p:ext>
    </p:extLst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813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5649"/>
      </p:ext>
    </p:extLst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7861"/>
      </p:ext>
    </p:extLst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1777"/>
      </p:ext>
    </p:extLst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4206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89806"/>
      </p:ext>
    </p:extLst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17362"/>
      </p:ext>
    </p:extLst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80914"/>
      </p:ext>
    </p:extLst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48631"/>
      </p:ext>
    </p:extLst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2138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0135"/>
      </p:ext>
    </p:extLst>
  </p:cSld>
  <p:clrMapOvr>
    <a:masterClrMapping/>
  </p:clrMapOvr>
  <p:transition spd="med">
    <p:circl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800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986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41440"/>
      </p:ext>
    </p:extLst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83079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81849"/>
      </p:ext>
    </p:extLst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8270"/>
      </p:ext>
    </p:extLst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9398"/>
      </p:ext>
    </p:extLst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28246"/>
      </p:ext>
    </p:extLst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82810"/>
      </p:ext>
    </p:extLst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4113"/>
      </p:ext>
    </p:extLst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488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9359"/>
      </p:ext>
    </p:extLst>
  </p:cSld>
  <p:clrMapOvr>
    <a:masterClrMapping/>
  </p:clrMapOvr>
  <p:transition spd="med">
    <p:circl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1643"/>
      </p:ext>
    </p:extLst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32546"/>
      </p:ext>
    </p:extLst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035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4790"/>
      </p:ext>
    </p:extLst>
  </p:cSld>
  <p:clrMapOvr>
    <a:masterClrMapping/>
  </p:clrMapOvr>
  <p:transition spd="med">
    <p:circl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4330"/>
      </p:ext>
    </p:extLst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678"/>
      </p:ext>
    </p:extLst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68941"/>
      </p:ext>
    </p:extLst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80"/>
      </p:ext>
    </p:extLst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8545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3106"/>
      </p:ext>
    </p:extLst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7736"/>
      </p:ext>
    </p:extLst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5551"/>
      </p:ext>
    </p:extLst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015"/>
      </p:ext>
    </p:extLst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5872"/>
      </p:ext>
    </p:extLst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52359"/>
      </p:ext>
    </p:extLst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46792"/>
      </p:ext>
    </p:extLst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8831"/>
      </p:ext>
    </p:extLst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162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5805"/>
      </p:ext>
    </p:extLst>
  </p:cSld>
  <p:clrMapOvr>
    <a:masterClrMapping/>
  </p:clrMapOvr>
  <p:transition spd="med">
    <p:circl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282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3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4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4652"/>
      </p:ext>
    </p:extLst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8744"/>
      </p:ext>
    </p:extLst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4844"/>
      </p:ext>
    </p:extLst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6654"/>
      </p:ext>
    </p:extLst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4294"/>
      </p:ext>
    </p:extLst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6091"/>
      </p:ext>
    </p:extLst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2704"/>
      </p:ext>
    </p:extLst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52234"/>
      </p:ext>
    </p:extLst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867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9488"/>
      </p:ext>
    </p:extLst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9022"/>
      </p:ext>
    </p:extLst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1872"/>
      </p:ext>
    </p:extLst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38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40437"/>
      </p:ext>
    </p:extLst>
  </p:cSld>
  <p:clrMapOvr>
    <a:masterClrMapping/>
  </p:clrMapOvr>
  <p:transition spd="med">
    <p:circl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96664"/>
      </p:ext>
    </p:extLst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9860"/>
      </p:ext>
    </p:extLst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5227"/>
      </p:ext>
    </p:extLst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2278"/>
      </p:ext>
    </p:extLst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6725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0438"/>
      </p:ext>
    </p:extLst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84613"/>
      </p:ext>
    </p:extLst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8570"/>
      </p:ext>
    </p:extLst>
  </p:cSld>
  <p:clrMapOvr>
    <a:masterClrMapping/>
  </p:clrMapOvr>
  <p:transition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5390"/>
      </p:ext>
    </p:extLst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58301"/>
      </p:ext>
    </p:extLst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8502"/>
      </p:ext>
    </p:extLst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35475"/>
      </p:ext>
    </p:extLst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3593"/>
      </p:ext>
    </p:extLst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1367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99052"/>
      </p:ext>
    </p:extLst>
  </p:cSld>
  <p:clrMapOvr>
    <a:masterClrMapping/>
  </p:clrMapOvr>
  <p:transition spd="med">
    <p:circl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63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12918"/>
      </p:ext>
    </p:extLst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3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73478"/>
      </p:ext>
    </p:extLst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7595"/>
      </p:ext>
    </p:extLst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3959"/>
      </p:ext>
    </p:extLst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25094"/>
      </p:ext>
    </p:extLst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3101"/>
      </p:ext>
    </p:extLst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9576"/>
      </p:ext>
    </p:extLst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83029"/>
      </p:ext>
    </p:extLst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4282"/>
      </p:ext>
    </p:extLst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463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4034"/>
      </p:ext>
    </p:extLst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0400"/>
      </p:ext>
    </p:extLst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2746"/>
      </p:ext>
    </p:extLst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45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7972"/>
      </p:ext>
    </p:extLst>
  </p:cSld>
  <p:clrMapOvr>
    <a:masterClrMapping/>
  </p:clrMapOvr>
  <p:transition spd="med">
    <p:circl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6984"/>
      </p:ext>
    </p:extLst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5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5340"/>
      </p:ext>
    </p:extLst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014"/>
      </p:ext>
    </p:extLst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0351"/>
      </p:ext>
    </p:extLst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787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0975-71AD-4ACE-80CF-271DD4F7806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403625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56120"/>
      </p:ext>
    </p:extLst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79626"/>
      </p:ext>
    </p:extLst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257"/>
      </p:ext>
    </p:extLst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1501"/>
      </p:ext>
    </p:extLst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3593"/>
      </p:ext>
    </p:extLst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55453"/>
      </p:ext>
    </p:extLst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3848"/>
      </p:ext>
    </p:extLst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45572"/>
      </p:ext>
    </p:extLst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452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9894"/>
      </p:ext>
    </p:extLst>
  </p:cSld>
  <p:clrMapOvr>
    <a:masterClrMapping/>
  </p:clrMapOvr>
  <p:transition spd="med">
    <p:circl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807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12750"/>
      </p:ext>
    </p:extLst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9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8783"/>
      </p:ext>
    </p:extLst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4706"/>
      </p:ext>
    </p:extLst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3715"/>
      </p:ext>
    </p:extLst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3534"/>
      </p:ext>
    </p:extLst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12574"/>
      </p:ext>
    </p:extLst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17065"/>
      </p:ext>
    </p:extLst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81765"/>
      </p:ext>
    </p:extLst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15521"/>
      </p:ext>
    </p:extLst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64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4961"/>
      </p:ext>
    </p:extLst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9790"/>
      </p:ext>
    </p:extLst>
  </p:cSld>
  <p:clrMapOvr>
    <a:masterClrMapping/>
  </p:clrMapOvr>
  <p:transition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77965"/>
      </p:ext>
    </p:extLst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4893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2542"/>
      </p:ext>
    </p:extLst>
  </p:cSld>
  <p:clrMapOvr>
    <a:masterClrMapping/>
  </p:clrMapOvr>
  <p:transition spd="med">
    <p:circl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0399"/>
      </p:ext>
    </p:extLst>
  </p:cSld>
  <p:clrMapOvr>
    <a:masterClrMapping/>
  </p:clrMapOvr>
  <p:transition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70379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663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0646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819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52813"/>
      </p:ext>
    </p:extLst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14568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5613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20677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8494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08477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74764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7446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8582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1237"/>
      </p:ext>
    </p:extLst>
  </p:cSld>
  <p:clrMapOvr>
    <a:masterClrMapping/>
  </p:clrMapOvr>
  <p:transition spd="med">
    <p:circl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849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58784"/>
      </p:ext>
    </p:extLst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9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7045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9971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02545"/>
      </p:ext>
    </p:extLst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22253"/>
      </p:ext>
    </p:extLst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0672"/>
      </p:ext>
    </p:extLst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89588"/>
      </p:ext>
    </p:extLst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9027"/>
      </p:ext>
    </p:extLst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9375"/>
      </p:ext>
    </p:extLst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639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45944"/>
      </p:ext>
    </p:extLst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9946"/>
      </p:ext>
    </p:extLst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1458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587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92397"/>
      </p:ext>
    </p:extLst>
  </p:cSld>
  <p:clrMapOvr>
    <a:masterClrMapping/>
  </p:clrMapOvr>
  <p:transition spd="med">
    <p:circl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1570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7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1708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38066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42631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887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366"/>
      </p:ext>
    </p:extLst>
  </p:cSld>
  <p:clrMapOvr>
    <a:masterClrMapping/>
  </p:clrMapOvr>
  <p:transition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2108"/>
      </p:ext>
    </p:extLst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69245"/>
      </p:ext>
    </p:extLst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3727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8110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0646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57767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7512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20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4559"/>
      </p:ext>
    </p:extLst>
  </p:cSld>
  <p:clrMapOvr>
    <a:masterClrMapping/>
  </p:clrMapOvr>
  <p:transition spd="med">
    <p:circl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86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881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8837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4810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2778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9155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3891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8892"/>
      </p:ext>
    </p:extLst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049"/>
      </p:ext>
    </p:extLst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8771"/>
      </p:ext>
    </p:extLst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91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1607"/>
      </p:ext>
    </p:extLst>
  </p:cSld>
  <p:clrMapOvr>
    <a:masterClrMapping/>
  </p:clrMapOvr>
  <p:transition spd="med">
    <p:circl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42437"/>
      </p:ext>
    </p:extLst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49972"/>
      </p:ext>
    </p:extLst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811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3117"/>
      </p:ext>
    </p:extLst>
  </p:cSld>
  <p:clrMapOvr>
    <a:masterClrMapping/>
  </p:clrMapOvr>
  <p:transition spd="med">
    <p:circl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1520"/>
      </p:ext>
    </p:extLst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32768"/>
      </p:ext>
    </p:extLst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4124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92262"/>
      </p:ext>
    </p:extLst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9099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45"/>
      </p:ext>
    </p:extLst>
  </p:cSld>
  <p:clrMapOvr>
    <a:masterClrMapping/>
  </p:clrMapOvr>
  <p:transition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87454"/>
      </p:ext>
    </p:extLst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72401"/>
      </p:ext>
    </p:extLst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67384"/>
      </p:ext>
    </p:extLst>
  </p:cSld>
  <p:clrMapOvr>
    <a:masterClrMapping/>
  </p:clrMapOvr>
  <p:transition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78343"/>
      </p:ext>
    </p:extLst>
  </p:cSld>
  <p:clrMapOvr>
    <a:masterClrMapping/>
  </p:clrMapOvr>
  <p:transition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0182"/>
      </p:ext>
    </p:extLst>
  </p:cSld>
  <p:clrMapOvr>
    <a:masterClrMapping/>
  </p:clrMapOvr>
  <p:transition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0292"/>
      </p:ext>
    </p:extLst>
  </p:cSld>
  <p:clrMapOvr>
    <a:masterClrMapping/>
  </p:clrMapOvr>
  <p:transition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3548"/>
      </p:ext>
    </p:extLst>
  </p:cSld>
  <p:clrMapOvr>
    <a:masterClrMapping/>
  </p:clrMapOvr>
  <p:transition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524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6077"/>
      </p:ext>
    </p:extLst>
  </p:cSld>
  <p:clrMapOvr>
    <a:masterClrMapping/>
  </p:clrMapOvr>
  <p:transition spd="med">
    <p:circl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85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A5D4-BA56-442D-81F1-DAF88F31F86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580975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1639"/>
      </p:ext>
    </p:extLst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1758"/>
      </p:ext>
    </p:extLst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1494"/>
      </p:ext>
    </p:extLst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62305"/>
      </p:ext>
    </p:extLst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4098"/>
      </p:ext>
    </p:extLst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22967"/>
      </p:ext>
    </p:extLst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34673"/>
      </p:ext>
    </p:extLst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13672"/>
      </p:ext>
    </p:extLst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1513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30956"/>
      </p:ext>
    </p:extLst>
  </p:cSld>
  <p:clrMapOvr>
    <a:masterClrMapping/>
  </p:clrMapOvr>
  <p:transition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4201"/>
      </p:ext>
    </p:extLst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62658"/>
      </p:ext>
    </p:extLst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770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95170"/>
      </p:ext>
    </p:extLst>
  </p:cSld>
  <p:clrMapOvr>
    <a:masterClrMapping/>
  </p:clrMapOvr>
  <p:transition spd="med">
    <p:circle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680"/>
      </p:ext>
    </p:extLst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1979"/>
      </p:ext>
    </p:extLst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7478"/>
      </p:ext>
    </p:extLst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9412"/>
      </p:ext>
    </p:extLst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1737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6708"/>
      </p:ext>
    </p:extLst>
  </p:cSld>
  <p:clrMapOvr>
    <a:masterClrMapping/>
  </p:clrMapOvr>
  <p:transition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4709"/>
      </p:ext>
    </p:extLst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69076"/>
      </p:ext>
    </p:extLst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5952"/>
      </p:ext>
    </p:extLst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8132"/>
      </p:ext>
    </p:extLst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63058"/>
      </p:ext>
    </p:extLst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1839"/>
      </p:ext>
    </p:extLst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2380"/>
      </p:ext>
    </p:extLst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96440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425"/>
      </p:ext>
    </p:extLst>
  </p:cSld>
  <p:clrMapOvr>
    <a:masterClrMapping/>
  </p:clrMapOvr>
  <p:transition spd="med">
    <p:circle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175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824"/>
      </p:ext>
    </p:extLst>
  </p:cSld>
  <p:clrMapOvr>
    <a:masterClrMapping/>
  </p:clrMapOvr>
  <p:transition spd="med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8936"/>
      </p:ext>
    </p:extLst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4465"/>
      </p:ext>
    </p:extLst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4783"/>
      </p:ext>
    </p:extLst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3176"/>
      </p:ext>
    </p:extLst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169"/>
      </p:ext>
    </p:extLst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7402"/>
      </p:ext>
    </p:extLst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45629"/>
      </p:ext>
    </p:extLst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8095"/>
      </p:ext>
    </p:extLst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455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7449"/>
      </p:ext>
    </p:extLst>
  </p:cSld>
  <p:clrMapOvr>
    <a:masterClrMapping/>
  </p:clrMapOvr>
  <p:transition spd="med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16766"/>
      </p:ext>
    </p:extLst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30116"/>
      </p:ext>
    </p:extLst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223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6012"/>
      </p:ext>
    </p:extLst>
  </p:cSld>
  <p:clrMapOvr>
    <a:masterClrMapping/>
  </p:clrMapOvr>
  <p:transition spd="med">
    <p:circle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7557"/>
      </p:ext>
    </p:extLst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5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12657"/>
      </p:ext>
    </p:extLst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32941"/>
      </p:ext>
    </p:extLst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79263"/>
      </p:ext>
    </p:extLst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7183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698"/>
      </p:ext>
    </p:extLst>
  </p:cSld>
  <p:clrMapOvr>
    <a:masterClrMapping/>
  </p:clrMapOvr>
  <p:transition spd="med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3672"/>
      </p:ext>
    </p:extLst>
  </p:cSld>
  <p:clrMapOvr>
    <a:masterClrMapping/>
  </p:clrMapOvr>
  <p:transition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06468"/>
      </p:ext>
    </p:extLst>
  </p:cSld>
  <p:clrMapOvr>
    <a:masterClrMapping/>
  </p:clrMapOvr>
  <p:transition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38479"/>
      </p:ext>
    </p:extLst>
  </p:cSld>
  <p:clrMapOvr>
    <a:masterClrMapping/>
  </p:clrMapOvr>
  <p:transition spd="med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8993"/>
      </p:ext>
    </p:extLst>
  </p:cSld>
  <p:clrMapOvr>
    <a:masterClrMapping/>
  </p:clrMapOvr>
  <p:transition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6301"/>
      </p:ext>
    </p:extLst>
  </p:cSld>
  <p:clrMapOvr>
    <a:masterClrMapping/>
  </p:clrMapOvr>
  <p:transition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0772"/>
      </p:ext>
    </p:extLst>
  </p:cSld>
  <p:clrMapOvr>
    <a:masterClrMapping/>
  </p:clrMapOvr>
  <p:transition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1833"/>
      </p:ext>
    </p:extLst>
  </p:cSld>
  <p:clrMapOvr>
    <a:masterClrMapping/>
  </p:clrMapOvr>
  <p:transition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46955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34797"/>
      </p:ext>
    </p:extLst>
  </p:cSld>
  <p:clrMapOvr>
    <a:masterClrMapping/>
  </p:clrMapOvr>
  <p:transition spd="med">
    <p:circl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909A-BD21-49F1-9A1A-A8E9E2CC4ECC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81CB-2526-44C3-893D-718B78807545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40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3284"/>
      </p:ext>
    </p:extLst>
  </p:cSld>
  <p:clrMapOvr>
    <a:masterClrMapping/>
  </p:clrMapOvr>
  <p:transition spd="med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75688" y="6473825"/>
            <a:ext cx="3714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7B19125-0028-43BD-B5E0-B57561983FC6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9350"/>
      </p:ext>
    </p:extLst>
  </p:cSld>
  <p:clrMapOvr>
    <a:masterClrMapping/>
  </p:clrMapOvr>
  <p:transition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6EB-33C5-4F3B-8C37-8E4EB902F166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526A-D3CD-4328-82CC-3A4FE6C71EF9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2777"/>
      </p:ext>
    </p:extLst>
  </p:cSld>
  <p:clrMapOvr>
    <a:masterClrMapping/>
  </p:clrMapOvr>
  <p:transition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C5BB-8BF2-445A-B079-FC4BE65BB4C1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ADDD-421F-4B3F-B54A-1672719371F2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8063"/>
      </p:ext>
    </p:extLst>
  </p:cSld>
  <p:clrMapOvr>
    <a:masterClrMapping/>
  </p:clrMapOvr>
  <p:transition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A5F6-B6CF-4CE7-AE41-A9D27CFE030F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9870-56B1-482A-B296-370975DA4FB2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556"/>
      </p:ext>
    </p:extLst>
  </p:cSld>
  <p:clrMapOvr>
    <a:masterClrMapping/>
  </p:clrMapOvr>
  <p:transition spd="med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9B99-B3D9-42B4-9752-8595E23DBC39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6912-D236-431E-B9AC-487D19C1D4CA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02261"/>
      </p:ext>
    </p:extLst>
  </p:cSld>
  <p:clrMapOvr>
    <a:masterClrMapping/>
  </p:clrMapOvr>
  <p:transition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A0DA-A859-4E50-BD4B-EC6920642385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CF660-725B-4B01-9A04-D17BE857F9E7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60973"/>
      </p:ext>
    </p:extLst>
  </p:cSld>
  <p:clrMapOvr>
    <a:masterClrMapping/>
  </p:clrMapOvr>
  <p:transition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BDD7-E842-42B5-9F0F-6CC1B092DCC2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31F7-00C5-44C1-95C2-538F1ACF3E6C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2869"/>
      </p:ext>
    </p:extLst>
  </p:cSld>
  <p:clrMapOvr>
    <a:masterClrMapping/>
  </p:clrMapOvr>
  <p:transition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F36-32E0-438F-8442-5291B3BE3F1B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CDBD-07CA-422C-ABA8-6D88D50C2C08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82910"/>
      </p:ext>
    </p:extLst>
  </p:cSld>
  <p:clrMapOvr>
    <a:masterClrMapping/>
  </p:clrMapOvr>
  <p:transition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302C-F7E8-4EB1-B87D-536E47267689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924D-DD6A-49FD-979E-C34708336E00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48525"/>
      </p:ext>
    </p:extLst>
  </p:cSld>
  <p:clrMapOvr>
    <a:masterClrMapping/>
  </p:clrMapOvr>
  <p:transition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2D14-2A77-4802-9A3C-E229FF2763DA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F2EE-B6D4-4974-851E-538BC8281B58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79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8147"/>
      </p:ext>
    </p:extLst>
  </p:cSld>
  <p:clrMapOvr>
    <a:masterClrMapping/>
  </p:clrMapOvr>
  <p:transition spd="med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4D29-7097-4507-9335-B98A0A02BB00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540E7E6-19A1-4349-92FC-11F38BA10F25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1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9592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382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7FB9-A301-4544-A079-6D1EA4EC2DF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853193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3965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384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5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52577"/>
      </p:ext>
    </p:extLst>
  </p:cSld>
  <p:clrMapOvr>
    <a:masterClrMapping/>
  </p:clrMapOvr>
  <p:transition spd="med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155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8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8143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5702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7118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1585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4947-712F-47BA-9E47-F3C04301914E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586842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7200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2843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238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46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432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95C37184-9A7F-43C1-B2ED-1FF4F1791309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952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670FE401-C0F7-4913-ADAC-924037149DD2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3698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buClr>
                <a:srgbClr val="0000FF"/>
              </a:buClr>
              <a:defRPr/>
            </a:pPr>
            <a:fld id="{AB3344EE-6482-43BF-B441-9309E7800DF4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4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169863" y="908050"/>
            <a:ext cx="87137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53188"/>
            <a:ext cx="571500" cy="285750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1E7FB82A-9315-470D-B33B-BBBD841206C7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507"/>
      </p:ext>
    </p:extLst>
  </p:cSld>
  <p:clrMapOvr>
    <a:masterClrMapping/>
  </p:clrMapOvr>
  <p:transition spd="med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42313" y="6486525"/>
            <a:ext cx="801687" cy="365125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AA39E12D-9E81-41B8-9A97-A5FC4800688F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64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7F92-262B-471D-A1B7-9CB4E9D9338D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790053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-15875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473825"/>
            <a:ext cx="514723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buClr>
                <a:srgbClr val="0000FF"/>
              </a:buClr>
              <a:defRPr/>
            </a:pPr>
            <a:fld id="{BD56458C-39FF-4AA4-BBAB-8BF8A2F3E6AB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A3647582-6C74-4D8D-BD5F-C2D275CBAA11}" type="slidenum">
              <a:rPr lang="en-NZ" smtClean="0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277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1829C844-C9DC-44BF-9A0A-459148E501B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1869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2DE9B0BE-68E4-4203-B86F-BDBC3F3DFE7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240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D46C427-E609-47A0-B586-C4EAAF9CE137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570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DCC127F-5789-4621-980C-B7CB649EE110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75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C0027BA0-2FC5-49AD-8B25-F54458B770B3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767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459538"/>
            <a:ext cx="730250" cy="365125"/>
          </a:xfrm>
        </p:spPr>
        <p:txBody>
          <a:bodyPr/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0000FF"/>
              </a:buClr>
              <a:defRPr/>
            </a:pPr>
            <a:fld id="{45DCEE98-EA03-4482-843B-DBA0F8A799DA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603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0471CDD9-722A-481B-A39E-B9A513052FAC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886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sz="2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FF"/>
              </a:buClr>
              <a:defRPr/>
            </a:pPr>
            <a:fld id="{E7E8F87F-6A5F-4BB2-BAED-1A0F089A8B38}" type="slidenum">
              <a:rPr lang="en-NZ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743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0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45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slideLayout" Target="../slideLayouts/slideLayout35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0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80.xml"/><Relationship Id="rId12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75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slideLayout" Target="../slideLayouts/slideLayout3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0.xml"/><Relationship Id="rId16" Type="http://schemas.openxmlformats.org/officeDocument/2006/relationships/theme" Target="../theme/theme27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Relationship Id="rId14" Type="http://schemas.openxmlformats.org/officeDocument/2006/relationships/slideLayout" Target="../slideLayouts/slideLayout40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05.xml"/><Relationship Id="rId16" Type="http://schemas.openxmlformats.org/officeDocument/2006/relationships/theme" Target="../theme/theme28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slideLayout" Target="../slideLayouts/slideLayout41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6" Type="http://schemas.openxmlformats.org/officeDocument/2006/relationships/theme" Target="../theme/theme30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slideLayout" Target="../slideLayouts/slideLayout44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6" Type="http://schemas.openxmlformats.org/officeDocument/2006/relationships/theme" Target="../theme/theme31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slideLayout" Target="../slideLayouts/slideLayout46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2" Type="http://schemas.openxmlformats.org/officeDocument/2006/relationships/slideLayout" Target="../slideLayouts/slideLayout465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2" Type="http://schemas.openxmlformats.org/officeDocument/2006/relationships/slideLayout" Target="../slideLayouts/slideLayout480.xml"/><Relationship Id="rId16" Type="http://schemas.openxmlformats.org/officeDocument/2006/relationships/theme" Target="../theme/theme33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slideLayout" Target="../slideLayouts/slideLayout4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495.xml"/><Relationship Id="rId16" Type="http://schemas.openxmlformats.org/officeDocument/2006/relationships/theme" Target="../theme/theme34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0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slideLayout" Target="../slideLayouts/slideLayout52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2" Type="http://schemas.openxmlformats.org/officeDocument/2006/relationships/slideLayout" Target="../slideLayouts/slideLayout525.xml"/><Relationship Id="rId16" Type="http://schemas.openxmlformats.org/officeDocument/2006/relationships/theme" Target="../theme/theme36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slideLayout" Target="../slideLayouts/slideLayout5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6.xml"/><Relationship Id="rId13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5.xml"/><Relationship Id="rId12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40.xml"/><Relationship Id="rId16" Type="http://schemas.openxmlformats.org/officeDocument/2006/relationships/theme" Target="../theme/theme37.xml"/><Relationship Id="rId1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9.xml"/><Relationship Id="rId5" Type="http://schemas.openxmlformats.org/officeDocument/2006/relationships/slideLayout" Target="../slideLayouts/slideLayout543.xml"/><Relationship Id="rId1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48.xml"/><Relationship Id="rId4" Type="http://schemas.openxmlformats.org/officeDocument/2006/relationships/slideLayout" Target="../slideLayouts/slideLayout542.xml"/><Relationship Id="rId9" Type="http://schemas.openxmlformats.org/officeDocument/2006/relationships/slideLayout" Target="../slideLayouts/slideLayout547.xml"/><Relationship Id="rId14" Type="http://schemas.openxmlformats.org/officeDocument/2006/relationships/slideLayout" Target="../slideLayouts/slideLayout552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55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Relationship Id="rId14" Type="http://schemas.openxmlformats.org/officeDocument/2006/relationships/slideLayout" Target="../slideLayouts/slideLayout56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6.xml"/><Relationship Id="rId13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71.xml"/><Relationship Id="rId7" Type="http://schemas.openxmlformats.org/officeDocument/2006/relationships/slideLayout" Target="../slideLayouts/slideLayout575.xml"/><Relationship Id="rId12" Type="http://schemas.openxmlformats.org/officeDocument/2006/relationships/slideLayout" Target="../slideLayouts/slideLayout580.xml"/><Relationship Id="rId2" Type="http://schemas.openxmlformats.org/officeDocument/2006/relationships/slideLayout" Target="../slideLayouts/slideLayout570.xml"/><Relationship Id="rId16" Type="http://schemas.openxmlformats.org/officeDocument/2006/relationships/theme" Target="../theme/theme39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11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73.xml"/><Relationship Id="rId1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7.xml"/><Relationship Id="rId14" Type="http://schemas.openxmlformats.org/officeDocument/2006/relationships/slideLayout" Target="../slideLayouts/slideLayout5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85.xml"/><Relationship Id="rId16" Type="http://schemas.openxmlformats.org/officeDocument/2006/relationships/theme" Target="../theme/theme40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slideLayout" Target="../slideLayouts/slideLayout59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10.xml"/><Relationship Id="rId2" Type="http://schemas.openxmlformats.org/officeDocument/2006/relationships/slideLayout" Target="../slideLayouts/slideLayout600.xml"/><Relationship Id="rId16" Type="http://schemas.openxmlformats.org/officeDocument/2006/relationships/theme" Target="../theme/theme41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5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Relationship Id="rId14" Type="http://schemas.openxmlformats.org/officeDocument/2006/relationships/slideLayout" Target="../slideLayouts/slideLayout61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13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20.xml"/><Relationship Id="rId12" Type="http://schemas.openxmlformats.org/officeDocument/2006/relationships/slideLayout" Target="../slideLayouts/slideLayout625.xml"/><Relationship Id="rId2" Type="http://schemas.openxmlformats.org/officeDocument/2006/relationships/slideLayout" Target="../slideLayouts/slideLayout615.xml"/><Relationship Id="rId16" Type="http://schemas.openxmlformats.org/officeDocument/2006/relationships/theme" Target="../theme/theme42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5" Type="http://schemas.openxmlformats.org/officeDocument/2006/relationships/slideLayout" Target="../slideLayouts/slideLayout618.xml"/><Relationship Id="rId1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Relationship Id="rId14" Type="http://schemas.openxmlformats.org/officeDocument/2006/relationships/slideLayout" Target="../slideLayouts/slideLayout627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13" Type="http://schemas.openxmlformats.org/officeDocument/2006/relationships/slideLayout" Target="../slideLayouts/slideLayout641.xml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slideLayout" Target="../slideLayouts/slideLayout640.xml"/><Relationship Id="rId2" Type="http://schemas.openxmlformats.org/officeDocument/2006/relationships/slideLayout" Target="../slideLayouts/slideLayout630.xml"/><Relationship Id="rId16" Type="http://schemas.openxmlformats.org/officeDocument/2006/relationships/theme" Target="../theme/theme43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Relationship Id="rId14" Type="http://schemas.openxmlformats.org/officeDocument/2006/relationships/slideLayout" Target="../slideLayouts/slideLayout64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1.xml"/><Relationship Id="rId13" Type="http://schemas.openxmlformats.org/officeDocument/2006/relationships/slideLayout" Target="../slideLayouts/slideLayout656.xml"/><Relationship Id="rId3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50.xml"/><Relationship Id="rId12" Type="http://schemas.openxmlformats.org/officeDocument/2006/relationships/slideLayout" Target="../slideLayouts/slideLayout655.xml"/><Relationship Id="rId2" Type="http://schemas.openxmlformats.org/officeDocument/2006/relationships/slideLayout" Target="../slideLayouts/slideLayout645.xml"/><Relationship Id="rId16" Type="http://schemas.openxmlformats.org/officeDocument/2006/relationships/theme" Target="../theme/theme44.xml"/><Relationship Id="rId1" Type="http://schemas.openxmlformats.org/officeDocument/2006/relationships/slideLayout" Target="../slideLayouts/slideLayout644.xml"/><Relationship Id="rId6" Type="http://schemas.openxmlformats.org/officeDocument/2006/relationships/slideLayout" Target="../slideLayouts/slideLayout649.xml"/><Relationship Id="rId11" Type="http://schemas.openxmlformats.org/officeDocument/2006/relationships/slideLayout" Target="../slideLayouts/slideLayout654.xml"/><Relationship Id="rId5" Type="http://schemas.openxmlformats.org/officeDocument/2006/relationships/slideLayout" Target="../slideLayouts/slideLayout648.xml"/><Relationship Id="rId1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53.xml"/><Relationship Id="rId4" Type="http://schemas.openxmlformats.org/officeDocument/2006/relationships/slideLayout" Target="../slideLayouts/slideLayout647.xml"/><Relationship Id="rId9" Type="http://schemas.openxmlformats.org/officeDocument/2006/relationships/slideLayout" Target="../slideLayouts/slideLayout652.xml"/><Relationship Id="rId14" Type="http://schemas.openxmlformats.org/officeDocument/2006/relationships/slideLayout" Target="../slideLayouts/slideLayout657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slideLayout" Target="../slideLayouts/slideLayout670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7D90111-1C3E-4DF7-A4B9-668BE917829B}" type="datetimeFigureOut">
              <a:rPr lang="en-NZ"/>
              <a:pPr>
                <a:defRPr/>
              </a:pPr>
              <a:t>26/08/2016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0F5FB2A-EE57-48DF-AA77-B744B4976BB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78" r:id="rId4"/>
    <p:sldLayoutId id="2147485379" r:id="rId5"/>
    <p:sldLayoutId id="2147485380" r:id="rId6"/>
    <p:sldLayoutId id="2147485381" r:id="rId7"/>
    <p:sldLayoutId id="2147485382" r:id="rId8"/>
    <p:sldLayoutId id="2147485383" r:id="rId9"/>
    <p:sldLayoutId id="2147485384" r:id="rId10"/>
    <p:sldLayoutId id="2147485385" r:id="rId11"/>
    <p:sldLayoutId id="2147486307" r:id="rId12"/>
    <p:sldLayoutId id="2147486308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  <p:sldLayoutId id="2147485553" r:id="rId14"/>
    <p:sldLayoutId id="214748555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  <p:sldLayoutId id="2147485567" r:id="rId12"/>
    <p:sldLayoutId id="2147485568" r:id="rId13"/>
    <p:sldLayoutId id="2147485569" r:id="rId14"/>
    <p:sldLayoutId id="214748557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  <p:sldLayoutId id="2147485583" r:id="rId12"/>
    <p:sldLayoutId id="2147485584" r:id="rId13"/>
    <p:sldLayoutId id="2147485585" r:id="rId14"/>
    <p:sldLayoutId id="214748558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  <p:sldLayoutId id="2147485599" r:id="rId12"/>
    <p:sldLayoutId id="2147485600" r:id="rId13"/>
    <p:sldLayoutId id="2147485601" r:id="rId14"/>
    <p:sldLayoutId id="214748560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  <p:sldLayoutId id="2147485616" r:id="rId13"/>
    <p:sldLayoutId id="2147485617" r:id="rId14"/>
    <p:sldLayoutId id="214748561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  <p:sldLayoutId id="2147485632" r:id="rId13"/>
    <p:sldLayoutId id="2147485633" r:id="rId14"/>
    <p:sldLayoutId id="214748563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  <p:sldLayoutId id="2147485647" r:id="rId12"/>
    <p:sldLayoutId id="2147485648" r:id="rId13"/>
    <p:sldLayoutId id="2147485649" r:id="rId14"/>
    <p:sldLayoutId id="214748565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  <p:sldLayoutId id="2147485663" r:id="rId12"/>
    <p:sldLayoutId id="2147485664" r:id="rId13"/>
    <p:sldLayoutId id="2147485665" r:id="rId14"/>
    <p:sldLayoutId id="214748566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  <p:sldLayoutId id="2147485679" r:id="rId12"/>
    <p:sldLayoutId id="2147485680" r:id="rId13"/>
    <p:sldLayoutId id="2147485681" r:id="rId14"/>
    <p:sldLayoutId id="214748568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695" r:id="rId12"/>
    <p:sldLayoutId id="2147485696" r:id="rId13"/>
    <p:sldLayoutId id="2147485697" r:id="rId14"/>
    <p:sldLayoutId id="214748569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0" r:id="rId12"/>
    <p:sldLayoutId id="2147485411" r:id="rId13"/>
    <p:sldLayoutId id="2147485412" r:id="rId14"/>
    <p:sldLayoutId id="214748541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701" r:id="rId2"/>
    <p:sldLayoutId id="2147485702" r:id="rId3"/>
    <p:sldLayoutId id="2147485703" r:id="rId4"/>
    <p:sldLayoutId id="2147485704" r:id="rId5"/>
    <p:sldLayoutId id="2147485705" r:id="rId6"/>
    <p:sldLayoutId id="2147485706" r:id="rId7"/>
    <p:sldLayoutId id="2147485707" r:id="rId8"/>
    <p:sldLayoutId id="2147485708" r:id="rId9"/>
    <p:sldLayoutId id="2147485709" r:id="rId10"/>
    <p:sldLayoutId id="2147485710" r:id="rId11"/>
    <p:sldLayoutId id="2147485711" r:id="rId12"/>
    <p:sldLayoutId id="2147485712" r:id="rId13"/>
    <p:sldLayoutId id="2147485713" r:id="rId14"/>
    <p:sldLayoutId id="214748571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  <p:sldLayoutId id="2147485743" r:id="rId12"/>
    <p:sldLayoutId id="2147485744" r:id="rId13"/>
    <p:sldLayoutId id="2147485745" r:id="rId14"/>
    <p:sldLayoutId id="214748574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  <p:sldLayoutId id="2147485759" r:id="rId12"/>
    <p:sldLayoutId id="2147485760" r:id="rId13"/>
    <p:sldLayoutId id="2147485761" r:id="rId14"/>
    <p:sldLayoutId id="214748576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  <p:sldLayoutId id="2147485775" r:id="rId12"/>
    <p:sldLayoutId id="2147485776" r:id="rId13"/>
    <p:sldLayoutId id="2147485777" r:id="rId14"/>
    <p:sldLayoutId id="214748577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0" r:id="rId1"/>
    <p:sldLayoutId id="2147485781" r:id="rId2"/>
    <p:sldLayoutId id="2147485782" r:id="rId3"/>
    <p:sldLayoutId id="2147485783" r:id="rId4"/>
    <p:sldLayoutId id="2147485784" r:id="rId5"/>
    <p:sldLayoutId id="2147485785" r:id="rId6"/>
    <p:sldLayoutId id="2147485786" r:id="rId7"/>
    <p:sldLayoutId id="2147485787" r:id="rId8"/>
    <p:sldLayoutId id="2147485788" r:id="rId9"/>
    <p:sldLayoutId id="2147485789" r:id="rId10"/>
    <p:sldLayoutId id="2147485790" r:id="rId11"/>
    <p:sldLayoutId id="2147485791" r:id="rId12"/>
    <p:sldLayoutId id="2147485792" r:id="rId13"/>
    <p:sldLayoutId id="2147485793" r:id="rId14"/>
    <p:sldLayoutId id="214748579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  <p:sldLayoutId id="2147485807" r:id="rId12"/>
    <p:sldLayoutId id="2147485808" r:id="rId13"/>
    <p:sldLayoutId id="2147485809" r:id="rId14"/>
    <p:sldLayoutId id="214748581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  <p:sldLayoutId id="2147485823" r:id="rId12"/>
    <p:sldLayoutId id="2147485824" r:id="rId13"/>
    <p:sldLayoutId id="2147485825" r:id="rId14"/>
    <p:sldLayoutId id="214748582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8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  <p:sldLayoutId id="2147485839" r:id="rId12"/>
    <p:sldLayoutId id="2147485840" r:id="rId13"/>
    <p:sldLayoutId id="2147485841" r:id="rId14"/>
    <p:sldLayoutId id="214748584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  <p:sldLayoutId id="2147485855" r:id="rId12"/>
    <p:sldLayoutId id="2147485856" r:id="rId13"/>
    <p:sldLayoutId id="2147485857" r:id="rId14"/>
    <p:sldLayoutId id="214748585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  <p:sldLayoutId id="2147485426" r:id="rId12"/>
    <p:sldLayoutId id="2147485427" r:id="rId13"/>
    <p:sldLayoutId id="2147485428" r:id="rId14"/>
    <p:sldLayoutId id="214748542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0" r:id="rId1"/>
    <p:sldLayoutId id="2147485861" r:id="rId2"/>
    <p:sldLayoutId id="2147485862" r:id="rId3"/>
    <p:sldLayoutId id="2147485863" r:id="rId4"/>
    <p:sldLayoutId id="2147485864" r:id="rId5"/>
    <p:sldLayoutId id="2147485865" r:id="rId6"/>
    <p:sldLayoutId id="2147485866" r:id="rId7"/>
    <p:sldLayoutId id="2147485867" r:id="rId8"/>
    <p:sldLayoutId id="2147485868" r:id="rId9"/>
    <p:sldLayoutId id="2147485869" r:id="rId10"/>
    <p:sldLayoutId id="2147485870" r:id="rId11"/>
    <p:sldLayoutId id="2147485871" r:id="rId12"/>
    <p:sldLayoutId id="2147485872" r:id="rId13"/>
    <p:sldLayoutId id="2147485873" r:id="rId14"/>
    <p:sldLayoutId id="214748587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  <p:sldLayoutId id="2147485888" r:id="rId13"/>
    <p:sldLayoutId id="2147485889" r:id="rId14"/>
    <p:sldLayoutId id="214748589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  <p:sldLayoutId id="2147485903" r:id="rId12"/>
    <p:sldLayoutId id="2147485904" r:id="rId13"/>
    <p:sldLayoutId id="2147485905" r:id="rId14"/>
    <p:sldLayoutId id="214748590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  <p:sldLayoutId id="2147485918" r:id="rId11"/>
    <p:sldLayoutId id="2147485919" r:id="rId12"/>
    <p:sldLayoutId id="2147485920" r:id="rId13"/>
    <p:sldLayoutId id="2147485921" r:id="rId14"/>
    <p:sldLayoutId id="214748592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  <p:sldLayoutId id="2147485935" r:id="rId12"/>
    <p:sldLayoutId id="2147485936" r:id="rId13"/>
    <p:sldLayoutId id="2147485937" r:id="rId14"/>
    <p:sldLayoutId id="214748593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9" r:id="rId1"/>
    <p:sldLayoutId id="2147485970" r:id="rId2"/>
    <p:sldLayoutId id="2147485971" r:id="rId3"/>
    <p:sldLayoutId id="2147485972" r:id="rId4"/>
    <p:sldLayoutId id="2147485973" r:id="rId5"/>
    <p:sldLayoutId id="2147485974" r:id="rId6"/>
    <p:sldLayoutId id="2147485975" r:id="rId7"/>
    <p:sldLayoutId id="2147485976" r:id="rId8"/>
    <p:sldLayoutId id="2147485977" r:id="rId9"/>
    <p:sldLayoutId id="2147485978" r:id="rId10"/>
    <p:sldLayoutId id="2147485979" r:id="rId11"/>
    <p:sldLayoutId id="2147485980" r:id="rId12"/>
    <p:sldLayoutId id="2147485981" r:id="rId13"/>
    <p:sldLayoutId id="2147485982" r:id="rId14"/>
    <p:sldLayoutId id="214748598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5986" r:id="rId2"/>
    <p:sldLayoutId id="2147485987" r:id="rId3"/>
    <p:sldLayoutId id="2147485988" r:id="rId4"/>
    <p:sldLayoutId id="2147485989" r:id="rId5"/>
    <p:sldLayoutId id="2147485990" r:id="rId6"/>
    <p:sldLayoutId id="2147485991" r:id="rId7"/>
    <p:sldLayoutId id="2147485992" r:id="rId8"/>
    <p:sldLayoutId id="2147485993" r:id="rId9"/>
    <p:sldLayoutId id="2147485994" r:id="rId10"/>
    <p:sldLayoutId id="2147485995" r:id="rId11"/>
    <p:sldLayoutId id="2147485996" r:id="rId12"/>
    <p:sldLayoutId id="2147485997" r:id="rId13"/>
    <p:sldLayoutId id="2147485998" r:id="rId14"/>
    <p:sldLayoutId id="214748599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  <p:sldLayoutId id="2147486012" r:id="rId12"/>
    <p:sldLayoutId id="2147486013" r:id="rId13"/>
    <p:sldLayoutId id="2147486014" r:id="rId14"/>
    <p:sldLayoutId id="214748601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6018" r:id="rId2"/>
    <p:sldLayoutId id="2147486019" r:id="rId3"/>
    <p:sldLayoutId id="2147486020" r:id="rId4"/>
    <p:sldLayoutId id="2147486021" r:id="rId5"/>
    <p:sldLayoutId id="2147486022" r:id="rId6"/>
    <p:sldLayoutId id="2147486023" r:id="rId7"/>
    <p:sldLayoutId id="2147486024" r:id="rId8"/>
    <p:sldLayoutId id="2147486025" r:id="rId9"/>
    <p:sldLayoutId id="2147486026" r:id="rId10"/>
    <p:sldLayoutId id="2147486027" r:id="rId11"/>
    <p:sldLayoutId id="2147486028" r:id="rId12"/>
    <p:sldLayoutId id="2147486029" r:id="rId13"/>
    <p:sldLayoutId id="2147486030" r:id="rId14"/>
    <p:sldLayoutId id="2147486031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  <p:sldLayoutId id="2147485442" r:id="rId12"/>
    <p:sldLayoutId id="2147485443" r:id="rId13"/>
    <p:sldLayoutId id="2147485444" r:id="rId14"/>
    <p:sldLayoutId id="214748544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  <p:sldLayoutId id="2147486039" r:id="rId7"/>
    <p:sldLayoutId id="2147486040" r:id="rId8"/>
    <p:sldLayoutId id="2147486041" r:id="rId9"/>
    <p:sldLayoutId id="2147486042" r:id="rId10"/>
    <p:sldLayoutId id="2147486043" r:id="rId11"/>
    <p:sldLayoutId id="2147486044" r:id="rId12"/>
    <p:sldLayoutId id="2147486045" r:id="rId13"/>
    <p:sldLayoutId id="2147486046" r:id="rId14"/>
    <p:sldLayoutId id="2147486047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50" r:id="rId2"/>
    <p:sldLayoutId id="2147486051" r:id="rId3"/>
    <p:sldLayoutId id="2147486052" r:id="rId4"/>
    <p:sldLayoutId id="2147486053" r:id="rId5"/>
    <p:sldLayoutId id="2147486054" r:id="rId6"/>
    <p:sldLayoutId id="2147486055" r:id="rId7"/>
    <p:sldLayoutId id="2147486056" r:id="rId8"/>
    <p:sldLayoutId id="2147486057" r:id="rId9"/>
    <p:sldLayoutId id="2147486058" r:id="rId10"/>
    <p:sldLayoutId id="2147486059" r:id="rId11"/>
    <p:sldLayoutId id="2147486060" r:id="rId12"/>
    <p:sldLayoutId id="2147486061" r:id="rId13"/>
    <p:sldLayoutId id="2147486062" r:id="rId14"/>
    <p:sldLayoutId id="2147486063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66" r:id="rId2"/>
    <p:sldLayoutId id="2147486067" r:id="rId3"/>
    <p:sldLayoutId id="2147486068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  <p:sldLayoutId id="2147486077" r:id="rId13"/>
    <p:sldLayoutId id="2147486078" r:id="rId14"/>
    <p:sldLayoutId id="2147486079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1" r:id="rId1"/>
    <p:sldLayoutId id="2147486082" r:id="rId2"/>
    <p:sldLayoutId id="2147486083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  <p:sldLayoutId id="2147486092" r:id="rId12"/>
    <p:sldLayoutId id="2147486093" r:id="rId13"/>
    <p:sldLayoutId id="2147486094" r:id="rId14"/>
    <p:sldLayoutId id="2147486095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  <p:sldLayoutId id="2147486106" r:id="rId10"/>
    <p:sldLayoutId id="2147486107" r:id="rId11"/>
    <p:sldLayoutId id="2147486108" r:id="rId12"/>
    <p:sldLayoutId id="2147486109" r:id="rId13"/>
    <p:sldLayoutId id="2147486110" r:id="rId14"/>
    <p:sldLayoutId id="2147486111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4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66BF00-CA86-4E3F-B095-E2792D4473D8}" type="datetime1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26/08/2016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11FE1D-233E-4195-87DB-FC364665436C}" type="slidenum">
              <a:rPr lang="en-N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5" r:id="rId1"/>
    <p:sldLayoutId id="2147486296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  <p:sldLayoutId id="2147485471" r:id="rId12"/>
    <p:sldLayoutId id="2147485472" r:id="rId13"/>
    <p:sldLayoutId id="2147485473" r:id="rId14"/>
    <p:sldLayoutId id="2147485474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  <p:sldLayoutId id="2147485487" r:id="rId12"/>
    <p:sldLayoutId id="2147485488" r:id="rId13"/>
    <p:sldLayoutId id="2147485489" r:id="rId14"/>
    <p:sldLayoutId id="2147485490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  <p:sldLayoutId id="2147485503" r:id="rId12"/>
    <p:sldLayoutId id="2147485504" r:id="rId13"/>
    <p:sldLayoutId id="2147485505" r:id="rId14"/>
    <p:sldLayoutId id="2147485506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  <p:sldLayoutId id="2147485519" r:id="rId12"/>
    <p:sldLayoutId id="2147485520" r:id="rId13"/>
    <p:sldLayoutId id="2147485521" r:id="rId14"/>
    <p:sldLayoutId id="2147485522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  <a:gs pos="84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endParaRPr lang="en-NZ" b="1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fld id="{A3647582-6C74-4D8D-BD5F-C2D275CBAA11}" type="slidenum">
              <a:rPr lang="en-NZ">
                <a:solidFill>
                  <a:prstClr val="black"/>
                </a:solidFill>
              </a:rPr>
              <a:pPr>
                <a:spcBef>
                  <a:spcPct val="20000"/>
                </a:spcBef>
                <a:buClr>
                  <a:srgbClr val="0000FF"/>
                </a:buClr>
                <a:buSzPct val="120000"/>
                <a:buFontTx/>
                <a:buChar char="•"/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  <p:sldLayoutId id="2147485537" r:id="rId14"/>
    <p:sldLayoutId id="2147485538" r:id="rId1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7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19125-0028-43BD-B5E0-B57561983FC6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solidFill>
                  <a:srgbClr val="0000FF"/>
                </a:solidFill>
                <a:latin typeface="Arial" pitchFamily="34" charset="0"/>
              </a:rPr>
              <a:t>Welcome to ‘InfoFest’ 2016</a:t>
            </a:r>
          </a:p>
          <a:p>
            <a:pPr algn="ctr"/>
            <a:endParaRPr lang="en-NZ" sz="24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Your Workplace Safety Update</a:t>
            </a:r>
          </a:p>
        </p:txBody>
      </p:sp>
      <p:pic>
        <p:nvPicPr>
          <p:cNvPr id="9" name="Picture 5" descr="C:\Users\joanna\AppData\Local\Microsoft\Windows\Temporary Internet Files\Content.IE5\O87TX9X1\MPj044223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9659"/>
            <a:ext cx="9144001" cy="316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7504" y="5827713"/>
            <a:ext cx="878497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NZ" alt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NZ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r>
              <a:rPr lang="en-NZ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NZ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r>
              <a:rPr lang="en-NZ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NZ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127238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200"/>
              <a:pPr>
                <a:defRPr/>
              </a:pPr>
              <a:t>10</a:t>
            </a:fld>
            <a:endParaRPr lang="en-NZ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972"/>
            <a:ext cx="9128125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1306" y="4736445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Complexity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+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Imprecision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NZ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" b="46547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9" y="133973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511" y="456021"/>
            <a:ext cx="29523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Our Panel</a:t>
            </a:r>
            <a:endParaRPr lang="en-NZ" sz="3600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46" y="2400361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Gordon MacDonald		WorkSafe NZ</a:t>
            </a:r>
          </a:p>
          <a:p>
            <a:endParaRPr lang="en-US" sz="3600" b="1" dirty="0">
              <a:solidFill>
                <a:srgbClr val="0C33F4"/>
              </a:solidFill>
              <a:latin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Kim Comben			MoBIE</a:t>
            </a:r>
          </a:p>
          <a:p>
            <a:endParaRPr lang="en-US" sz="3600" b="1" dirty="0" smtClean="0">
              <a:solidFill>
                <a:srgbClr val="0C33F4"/>
              </a:solidFill>
              <a:latin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Wayne Vernon			MHF</a:t>
            </a:r>
            <a:endParaRPr lang="en-US" sz="36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46063" y="1052736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944216"/>
          </a:xfrm>
        </p:spPr>
        <p:txBody>
          <a:bodyPr/>
          <a:lstStyle/>
          <a:p>
            <a:r>
              <a:rPr lang="en-NZ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commitment to safely managing your workplace chemicals</a:t>
            </a:r>
            <a:endParaRPr lang="en-NZ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04448" y="6492875"/>
            <a:ext cx="442392" cy="365125"/>
          </a:xfrm>
        </p:spPr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83273"/>
            <a:ext cx="5199071" cy="23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40E7E6-19A1-4349-92FC-11F38BA10F25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NZ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093"/>
            <a:ext cx="8712968" cy="63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Keeping Safe at Work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90725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19125-0028-43BD-B5E0-B57561983FC6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8" y="357509"/>
            <a:ext cx="898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0000FF"/>
                </a:solidFill>
                <a:latin typeface="Arial" pitchFamily="34" charset="0"/>
              </a:rPr>
              <a:t>Purpose</a:t>
            </a:r>
            <a:endParaRPr lang="en-NZ" sz="4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0" y="2276872"/>
            <a:ext cx="8640675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To help ensure you are aware of how new workplace health and safety legislation can impact your business</a:t>
            </a:r>
          </a:p>
        </p:txBody>
      </p:sp>
    </p:spTree>
    <p:extLst>
      <p:ext uri="{BB962C8B-B14F-4D97-AF65-F5344CB8AC3E}">
        <p14:creationId xmlns:p14="http://schemas.microsoft.com/office/powerpoint/2010/main" val="13833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19125-0028-43BD-B5E0-B57561983FC6}" type="slidenum">
              <a:rPr lang="en-NZ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57" y="317698"/>
            <a:ext cx="871296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Particularly safely managing </a:t>
            </a:r>
          </a:p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endParaRPr lang="en-NZ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  <a:buClr>
                <a:srgbClr val="0000FF"/>
              </a:buClr>
              <a:buSzPct val="50000"/>
            </a:pPr>
            <a:endParaRPr lang="en-NZ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Clr>
                <a:srgbClr val="0000FF"/>
              </a:buClr>
              <a:buSzPct val="50000"/>
            </a:pPr>
            <a:endParaRPr lang="en-NZ" sz="11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Clr>
                <a:srgbClr val="0000FF"/>
              </a:buClr>
              <a:buSzPct val="50000"/>
            </a:pPr>
            <a:endParaRPr lang="en-NZ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Clr>
                <a:srgbClr val="0000FF"/>
              </a:buClr>
              <a:buSzPct val="50000"/>
            </a:pPr>
            <a:endParaRPr lang="en-NZ" sz="28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Clr>
                <a:srgbClr val="0000FF"/>
              </a:buClr>
              <a:buSzPct val="50000"/>
            </a:pPr>
            <a:r>
              <a:rPr lang="en-NZ" sz="3600" b="1" dirty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NZ" sz="3600" b="1" dirty="0" smtClean="0">
                <a:solidFill>
                  <a:srgbClr val="0000FF"/>
                </a:solidFill>
                <a:latin typeface="Arial" pitchFamily="34" charset="0"/>
              </a:rPr>
              <a:t>he chemicals present in every workplace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0871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9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4766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Particularly SMEs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98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2000" contrast="35000"/>
          </a:blip>
          <a:srcRect t="6951" r="4005"/>
          <a:stretch/>
        </p:blipFill>
        <p:spPr>
          <a:xfrm>
            <a:off x="1547664" y="116632"/>
            <a:ext cx="590465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8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8" y="764704"/>
            <a:ext cx="9023151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3984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1028700" indent="-5715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2075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r>
              <a:rPr lang="en-NZ" sz="4000" b="1" dirty="0" smtClean="0">
                <a:solidFill>
                  <a:srgbClr val="0000FF"/>
                </a:solidFill>
                <a:latin typeface="Arial" charset="0"/>
              </a:rPr>
              <a:t>Government Policy:</a:t>
            </a:r>
          </a:p>
          <a:p>
            <a:pPr marL="92075" indent="0" algn="ctr" defTabSz="1435100">
              <a:lnSpc>
                <a:spcPct val="150000"/>
              </a:lnSpc>
              <a:buClr>
                <a:srgbClr val="0000FF"/>
              </a:buClr>
              <a:buSzPct val="50000"/>
              <a:defRPr/>
            </a:pPr>
            <a:endParaRPr lang="en-NZ" sz="1200" b="1" dirty="0" smtClean="0">
              <a:solidFill>
                <a:srgbClr val="0000FF"/>
              </a:solidFill>
              <a:latin typeface="Arial" charset="0"/>
            </a:endParaRP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Less Government involvement.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Greater self-sufficiency.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Less regulation.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Reduce cost of doing business</a:t>
            </a:r>
          </a:p>
          <a:p>
            <a:pPr marL="815975" lvl="1" indent="-266700" defTabSz="1435100">
              <a:lnSpc>
                <a:spcPct val="150000"/>
              </a:lnSpc>
              <a:buClr>
                <a:srgbClr val="0000FF"/>
              </a:buClr>
              <a:buSzPct val="50000"/>
              <a:buFont typeface="Wingdings" pitchFamily="2" charset="2"/>
              <a:buChar char="Ø"/>
              <a:defRPr/>
            </a:pPr>
            <a:r>
              <a:rPr lang="en-NZ" sz="3600" b="1" dirty="0" smtClean="0">
                <a:solidFill>
                  <a:srgbClr val="0000FF"/>
                </a:solidFill>
                <a:latin typeface="Arial" charset="0"/>
              </a:rPr>
              <a:t>Skilled workforce.</a:t>
            </a:r>
          </a:p>
        </p:txBody>
      </p:sp>
    </p:spTree>
    <p:extLst>
      <p:ext uri="{BB962C8B-B14F-4D97-AF65-F5344CB8AC3E}">
        <p14:creationId xmlns:p14="http://schemas.microsoft.com/office/powerpoint/2010/main" val="3941114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>
            <a:fillRect/>
          </a:stretch>
        </p:blipFill>
        <p:spPr bwMode="auto">
          <a:xfrm>
            <a:off x="71438" y="1286760"/>
            <a:ext cx="896505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5688" y="6492875"/>
            <a:ext cx="452437" cy="365125"/>
          </a:xfrm>
        </p:spPr>
        <p:txBody>
          <a:bodyPr/>
          <a:lstStyle/>
          <a:p>
            <a:pPr>
              <a:defRPr/>
            </a:pPr>
            <a:fld id="{04C65388-D5AB-4411-A78C-C3A652E22B46}" type="slidenum">
              <a:rPr lang="en-NZ" sz="1000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N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1438" y="0"/>
          <a:ext cx="91281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4" imgW="3931805" imgH="2773498" progId="AcroExch.Document.DC">
                  <p:embed/>
                </p:oleObj>
              </mc:Choice>
              <mc:Fallback>
                <p:oleObj name="Acrobat Document" r:id="rId4" imgW="3931805" imgH="2773498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>
                        <a:lum bright="4000" contrast="5000"/>
                      </a:blip>
                      <a:stretch>
                        <a:fillRect/>
                      </a:stretch>
                    </p:blipFill>
                    <p:spPr>
                      <a:xfrm>
                        <a:off x="71438" y="0"/>
                        <a:ext cx="91281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7943" y="260648"/>
            <a:ext cx="460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</a:rPr>
              <a:t>Risk Averse Environment</a:t>
            </a:r>
            <a:endParaRPr lang="en-U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7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1124744"/>
            <a:ext cx="4536504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5013176"/>
            <a:ext cx="871296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100-120 Acts.</a:t>
            </a:r>
          </a:p>
          <a:p>
            <a:pPr marL="361950" indent="-361950">
              <a:lnSpc>
                <a:spcPct val="150000"/>
              </a:lnSpc>
              <a:buClr>
                <a:srgbClr val="0000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350 Regulatory instruments.</a:t>
            </a:r>
            <a:endParaRPr lang="en-US" sz="36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215399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C33F4"/>
                </a:solidFill>
                <a:latin typeface="Arial" panose="020B0604020202020204" pitchFamily="34" charset="0"/>
              </a:rPr>
              <a:t>Each year:</a:t>
            </a:r>
            <a:endParaRPr lang="en-US" sz="4000" b="1" dirty="0">
              <a:solidFill>
                <a:srgbClr val="0C33F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8158</TotalTime>
  <Words>111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65" baseType="lpstr">
      <vt:lpstr>Arial</vt:lpstr>
      <vt:lpstr>Calibri</vt:lpstr>
      <vt:lpstr>Tahoma</vt:lpstr>
      <vt:lpstr>Times New Roman</vt:lpstr>
      <vt:lpstr>Wingdings</vt:lpstr>
      <vt:lpstr>Custom Design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56_Office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commitment to safely managing your workplace chemicals</vt:lpstr>
      <vt:lpstr>PowerPoint Presentation</vt:lpstr>
    </vt:vector>
  </TitlesOfParts>
  <Company>ERMA New Zealand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ERMA New Zealand PowerPoint Presentations</dc:title>
  <dc:creator>dawsonp</dc:creator>
  <cp:lastModifiedBy>Ken Clarke</cp:lastModifiedBy>
  <cp:revision>701</cp:revision>
  <cp:lastPrinted>2016-08-25T00:51:23Z</cp:lastPrinted>
  <dcterms:created xsi:type="dcterms:W3CDTF">2005-01-20T02:47:05Z</dcterms:created>
  <dcterms:modified xsi:type="dcterms:W3CDTF">2016-08-25T22:24:37Z</dcterms:modified>
</cp:coreProperties>
</file>