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1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2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3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4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5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6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7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18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9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0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1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2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23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24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25.xml" ContentType="application/vnd.openxmlformats-officedocument.theme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27.xml" ContentType="application/vnd.openxmlformats-officedocument.theme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2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29.xml" ContentType="application/vnd.openxmlformats-officedocument.them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theme/theme30.xml" ContentType="application/vnd.openxmlformats-officedocument.theme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31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theme/theme32.xml" ContentType="application/vnd.openxmlformats-officedocument.theme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33.xml" ContentType="application/vnd.openxmlformats-officedocument.theme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theme/theme34.xml" ContentType="application/vnd.openxmlformats-officedocument.theme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35.xml" ContentType="application/vnd.openxmlformats-officedocument.theme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theme/theme36.xml" ContentType="application/vnd.openxmlformats-officedocument.theme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37.xml" ContentType="application/vnd.openxmlformats-officedocument.theme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theme/theme38.xml" ContentType="application/vnd.openxmlformats-officedocument.theme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39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theme/theme40.xml" ContentType="application/vnd.openxmlformats-officedocument.theme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theme/theme41.xml" ContentType="application/vnd.openxmlformats-officedocument.theme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theme/theme42.xml" ContentType="application/vnd.openxmlformats-officedocument.theme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theme/theme43.xml" ContentType="application/vnd.openxmlformats-officedocument.theme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theme/theme44.xml" ContentType="application/vnd.openxmlformats-officedocument.theme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33" r:id="rId1"/>
    <p:sldMasterId id="2147485398" r:id="rId2"/>
    <p:sldMasterId id="2147485414" r:id="rId3"/>
    <p:sldMasterId id="2147485430" r:id="rId4"/>
    <p:sldMasterId id="2147485459" r:id="rId5"/>
    <p:sldMasterId id="2147485475" r:id="rId6"/>
    <p:sldMasterId id="2147485491" r:id="rId7"/>
    <p:sldMasterId id="2147485507" r:id="rId8"/>
    <p:sldMasterId id="2147485523" r:id="rId9"/>
    <p:sldMasterId id="2147485539" r:id="rId10"/>
    <p:sldMasterId id="2147485555" r:id="rId11"/>
    <p:sldMasterId id="2147485571" r:id="rId12"/>
    <p:sldMasterId id="2147485587" r:id="rId13"/>
    <p:sldMasterId id="2147485603" r:id="rId14"/>
    <p:sldMasterId id="2147485619" r:id="rId15"/>
    <p:sldMasterId id="2147485635" r:id="rId16"/>
    <p:sldMasterId id="2147485651" r:id="rId17"/>
    <p:sldMasterId id="2147485667" r:id="rId18"/>
    <p:sldMasterId id="2147485683" r:id="rId19"/>
    <p:sldMasterId id="2147485699" r:id="rId20"/>
    <p:sldMasterId id="2147485715" r:id="rId21"/>
    <p:sldMasterId id="2147485731" r:id="rId22"/>
    <p:sldMasterId id="2147485747" r:id="rId23"/>
    <p:sldMasterId id="2147485763" r:id="rId24"/>
    <p:sldMasterId id="2147485779" r:id="rId25"/>
    <p:sldMasterId id="2147485795" r:id="rId26"/>
    <p:sldMasterId id="2147485811" r:id="rId27"/>
    <p:sldMasterId id="2147485827" r:id="rId28"/>
    <p:sldMasterId id="2147485843" r:id="rId29"/>
    <p:sldMasterId id="2147485859" r:id="rId30"/>
    <p:sldMasterId id="2147485875" r:id="rId31"/>
    <p:sldMasterId id="2147485891" r:id="rId32"/>
    <p:sldMasterId id="2147485907" r:id="rId33"/>
    <p:sldMasterId id="2147485923" r:id="rId34"/>
    <p:sldMasterId id="2147485952" r:id="rId35"/>
    <p:sldMasterId id="2147485968" r:id="rId36"/>
    <p:sldMasterId id="2147485984" r:id="rId37"/>
    <p:sldMasterId id="2147486000" r:id="rId38"/>
    <p:sldMasterId id="2147486016" r:id="rId39"/>
    <p:sldMasterId id="2147486032" r:id="rId40"/>
    <p:sldMasterId id="2147486048" r:id="rId41"/>
    <p:sldMasterId id="2147486064" r:id="rId42"/>
    <p:sldMasterId id="2147486080" r:id="rId43"/>
    <p:sldMasterId id="2147486096" r:id="rId44"/>
    <p:sldMasterId id="2147486294" r:id="rId45"/>
  </p:sldMasterIdLst>
  <p:notesMasterIdLst>
    <p:notesMasterId r:id="rId70"/>
  </p:notesMasterIdLst>
  <p:handoutMasterIdLst>
    <p:handoutMasterId r:id="rId71"/>
  </p:handoutMasterIdLst>
  <p:sldIdLst>
    <p:sldId id="1289" r:id="rId46"/>
    <p:sldId id="933" r:id="rId47"/>
    <p:sldId id="1308" r:id="rId48"/>
    <p:sldId id="1307" r:id="rId49"/>
    <p:sldId id="1299" r:id="rId50"/>
    <p:sldId id="1313" r:id="rId51"/>
    <p:sldId id="1314" r:id="rId52"/>
    <p:sldId id="1315" r:id="rId53"/>
    <p:sldId id="1309" r:id="rId54"/>
    <p:sldId id="1310" r:id="rId55"/>
    <p:sldId id="1311" r:id="rId56"/>
    <p:sldId id="1316" r:id="rId57"/>
    <p:sldId id="1312" r:id="rId58"/>
    <p:sldId id="935" r:id="rId59"/>
    <p:sldId id="1306" r:id="rId60"/>
    <p:sldId id="1296" r:id="rId61"/>
    <p:sldId id="1302" r:id="rId62"/>
    <p:sldId id="1317" r:id="rId63"/>
    <p:sldId id="1293" r:id="rId64"/>
    <p:sldId id="1294" r:id="rId65"/>
    <p:sldId id="1295" r:id="rId66"/>
    <p:sldId id="1297" r:id="rId67"/>
    <p:sldId id="1318" r:id="rId68"/>
    <p:sldId id="1298" r:id="rId69"/>
  </p:sldIdLst>
  <p:sldSz cx="9144000" cy="6858000" type="screen4x3"/>
  <p:notesSz cx="6807200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3F4"/>
    <a:srgbClr val="3333FF"/>
    <a:srgbClr val="0000CC"/>
    <a:srgbClr val="0000FF"/>
    <a:srgbClr val="CCFFFF"/>
    <a:srgbClr val="0099FF"/>
    <a:srgbClr val="FFCC00"/>
    <a:srgbClr val="FF6600"/>
    <a:srgbClr val="008000"/>
    <a:srgbClr val="039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5593" autoAdjust="0"/>
  </p:normalViewPr>
  <p:slideViewPr>
    <p:cSldViewPr>
      <p:cViewPr varScale="1">
        <p:scale>
          <a:sx n="80" d="100"/>
          <a:sy n="80" d="100"/>
        </p:scale>
        <p:origin x="70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541"/>
    </p:cViewPr>
  </p:sorterViewPr>
  <p:notesViewPr>
    <p:cSldViewPr>
      <p:cViewPr varScale="1">
        <p:scale>
          <a:sx n="59" d="100"/>
          <a:sy n="59" d="100"/>
        </p:scale>
        <p:origin x="2400" y="67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63" Type="http://schemas.openxmlformats.org/officeDocument/2006/relationships/slide" Target="slides/slide18.xml"/><Relationship Id="rId68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66" Type="http://schemas.openxmlformats.org/officeDocument/2006/relationships/slide" Target="slides/slide2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61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Relationship Id="rId60" Type="http://schemas.openxmlformats.org/officeDocument/2006/relationships/slide" Target="slides/slide15.xml"/><Relationship Id="rId65" Type="http://schemas.openxmlformats.org/officeDocument/2006/relationships/slide" Target="slides/slide2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56" Type="http://schemas.openxmlformats.org/officeDocument/2006/relationships/slide" Target="slides/slide11.xml"/><Relationship Id="rId64" Type="http://schemas.openxmlformats.org/officeDocument/2006/relationships/slide" Target="slides/slide19.xml"/><Relationship Id="rId69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59" Type="http://schemas.openxmlformats.org/officeDocument/2006/relationships/slide" Target="slides/slide14.xml"/><Relationship Id="rId67" Type="http://schemas.openxmlformats.org/officeDocument/2006/relationships/slide" Target="slides/slide2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9.xml"/><Relationship Id="rId62" Type="http://schemas.openxmlformats.org/officeDocument/2006/relationships/slide" Target="slides/slide17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9544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AU" sz="1000" dirty="0" smtClean="0"/>
              <a:t>RCNZ AGM 2016 – CEO’s Report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163" y="9444038"/>
            <a:ext cx="29368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A2B578-006F-4CD6-837E-8819A6F6826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3688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368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1538" y="706438"/>
            <a:ext cx="5037137" cy="3778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21225"/>
            <a:ext cx="4972050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44038"/>
            <a:ext cx="29368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ECDC5E-F616-45E4-978B-DF8FC8ECB05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0538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4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9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1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2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3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4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5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25/08/2016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42EB2-B852-4A36-95D6-A04F31865E31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4518111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25/08/2016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990A-46A2-4255-B36E-245715E57C54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3125629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51874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63115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036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48932"/>
      </p:ext>
    </p:extLst>
  </p:cSld>
  <p:clrMapOvr>
    <a:masterClrMapping/>
  </p:clrMapOvr>
  <p:transition spd="med">
    <p:circl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45859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3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22463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43666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26565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9566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25/08/2016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E2BA-FA34-4702-86CC-A6BD2469FD32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4034877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41999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69749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94668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05325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73675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40531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64282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9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48919"/>
      </p:ext>
    </p:extLst>
  </p:cSld>
  <p:clrMapOvr>
    <a:masterClrMapping/>
  </p:clrMapOvr>
  <p:transition spd="med">
    <p:circl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2856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75688" y="6473825"/>
            <a:ext cx="371475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7B19125-0028-43BD-B5E0-B57561983FC6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7859595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52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32865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88432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19217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87121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66040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32256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26602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02899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380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75688" y="6473825"/>
            <a:ext cx="371475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7B19125-0028-43BD-B5E0-B57561983FC6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7417972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27011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31299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28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37828"/>
      </p:ext>
    </p:extLst>
  </p:cSld>
  <p:clrMapOvr>
    <a:masterClrMapping/>
  </p:clrMapOvr>
  <p:transition spd="med">
    <p:circl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78446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45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95893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10612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68631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8834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77538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30834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91107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11547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9991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67970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99620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57953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076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37744"/>
      </p:ext>
    </p:extLst>
  </p:cSld>
  <p:clrMapOvr>
    <a:masterClrMapping/>
  </p:clrMapOvr>
  <p:transition spd="med">
    <p:circl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996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9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99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80917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01584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61515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15324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63138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46804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66253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0680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4211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74787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71676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58362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794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88974"/>
      </p:ext>
    </p:extLst>
  </p:cSld>
  <p:clrMapOvr>
    <a:masterClrMapping/>
  </p:clrMapOvr>
  <p:transition spd="med">
    <p:circl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23278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98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54696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59974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55395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5560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9594"/>
      </p:ext>
    </p:extLst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94740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96632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7248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27591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61864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54749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44256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365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0501"/>
      </p:ext>
    </p:extLst>
  </p:cSld>
  <p:clrMapOvr>
    <a:masterClrMapping/>
  </p:clrMapOvr>
  <p:transition spd="med">
    <p:circl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1905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34279"/>
      </p:ext>
    </p:extLst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5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77294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8293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98834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252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51021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17661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99485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57980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239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12135"/>
      </p:ext>
    </p:extLst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93729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19587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3355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22178"/>
      </p:ext>
    </p:extLst>
  </p:cSld>
  <p:clrMapOvr>
    <a:masterClrMapping/>
  </p:clrMapOvr>
  <p:transition spd="med">
    <p:circl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0710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55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34087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79297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69220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761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25/08/2016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55078-EA8F-491E-A057-A30FEA1FA200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4735805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53936"/>
      </p:ext>
    </p:extLst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8898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78464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73099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96705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13528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82153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26759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7025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4183"/>
      </p:ext>
    </p:extLst>
  </p:cSld>
  <p:clrMapOvr>
    <a:masterClrMapping/>
  </p:clrMapOvr>
  <p:transition spd="med">
    <p:circl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0064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9359"/>
      </p:ext>
    </p:extLst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32961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06617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26823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25799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77767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35372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17895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52500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6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12389"/>
      </p:ext>
    </p:extLst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10803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36237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1680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40229"/>
      </p:ext>
    </p:extLst>
  </p:cSld>
  <p:clrMapOvr>
    <a:masterClrMapping/>
  </p:clrMapOvr>
  <p:transition spd="med">
    <p:circl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53037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3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61366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31120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0332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0851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33482"/>
      </p:ext>
    </p:extLst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73306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8684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94604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12516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00336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94753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26925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8383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57817"/>
      </p:ext>
    </p:extLst>
  </p:cSld>
  <p:clrMapOvr>
    <a:masterClrMapping/>
  </p:clrMapOvr>
  <p:transition spd="med">
    <p:circl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8748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77495"/>
      </p:ext>
    </p:extLst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78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68638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3229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36672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38161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84852"/>
      </p:ext>
    </p:extLst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70956"/>
      </p:ext>
    </p:extLst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57105"/>
      </p:ext>
    </p:extLst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62559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2520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14214"/>
      </p:ext>
    </p:extLst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20742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11576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7919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37695"/>
      </p:ext>
    </p:extLst>
  </p:cSld>
  <p:clrMapOvr>
    <a:masterClrMapping/>
  </p:clrMapOvr>
  <p:transition spd="med">
    <p:circl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0234"/>
      </p:ext>
    </p:extLst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4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80799"/>
      </p:ext>
    </p:extLst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54624"/>
      </p:ext>
    </p:extLst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76111"/>
      </p:ext>
    </p:extLst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9328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36847"/>
      </p:ext>
    </p:extLst>
  </p:cSld>
  <p:clrMapOvr>
    <a:masterClrMapping/>
  </p:clrMapOvr>
  <p:transition spd="med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06237"/>
      </p:ext>
    </p:extLst>
  </p:cSld>
  <p:clrMapOvr>
    <a:masterClrMapping/>
  </p:clrMapOvr>
  <p:transition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75584"/>
      </p:ext>
    </p:extLst>
  </p:cSld>
  <p:clrMapOvr>
    <a:masterClrMapping/>
  </p:clrMapOvr>
  <p:transition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29747"/>
      </p:ext>
    </p:extLst>
  </p:cSld>
  <p:clrMapOvr>
    <a:masterClrMapping/>
  </p:clrMapOvr>
  <p:transition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5661"/>
      </p:ext>
    </p:extLst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50926"/>
      </p:ext>
    </p:extLst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18825"/>
      </p:ext>
    </p:extLst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87190"/>
      </p:ext>
    </p:extLst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5453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1919"/>
      </p:ext>
    </p:extLst>
  </p:cSld>
  <p:clrMapOvr>
    <a:masterClrMapping/>
  </p:clrMapOvr>
  <p:transition spd="med">
    <p:circl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2871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9026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64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38058"/>
      </p:ext>
    </p:extLst>
  </p:cSld>
  <p:clrMapOvr>
    <a:masterClrMapping/>
  </p:clrMapOvr>
  <p:transition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89993"/>
      </p:ext>
    </p:extLst>
  </p:cSld>
  <p:clrMapOvr>
    <a:masterClrMapping/>
  </p:clrMapOvr>
  <p:transition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70499"/>
      </p:ext>
    </p:extLst>
  </p:cSld>
  <p:clrMapOvr>
    <a:masterClrMapping/>
  </p:clrMapOvr>
  <p:transition spd="med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38496"/>
      </p:ext>
    </p:extLst>
  </p:cSld>
  <p:clrMapOvr>
    <a:masterClrMapping/>
  </p:clrMapOvr>
  <p:transition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79536"/>
      </p:ext>
    </p:extLst>
  </p:cSld>
  <p:clrMapOvr>
    <a:masterClrMapping/>
  </p:clrMapOvr>
  <p:transition spd="med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24666"/>
      </p:ext>
    </p:extLst>
  </p:cSld>
  <p:clrMapOvr>
    <a:masterClrMapping/>
  </p:clrMapOvr>
  <p:transition spd="med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00853"/>
      </p:ext>
    </p:extLst>
  </p:cSld>
  <p:clrMapOvr>
    <a:masterClrMapping/>
  </p:clrMapOvr>
  <p:transition spd="med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94540"/>
      </p:ext>
    </p:extLst>
  </p:cSld>
  <p:clrMapOvr>
    <a:masterClrMapping/>
  </p:clrMapOvr>
  <p:transition spd="med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1267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28644"/>
      </p:ext>
    </p:extLst>
  </p:cSld>
  <p:clrMapOvr>
    <a:masterClrMapping/>
  </p:clrMapOvr>
  <p:transition spd="med">
    <p:circl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73702"/>
      </p:ext>
    </p:extLst>
  </p:cSld>
  <p:clrMapOvr>
    <a:masterClrMapping/>
  </p:clrMapOvr>
  <p:transition spd="med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82411"/>
      </p:ext>
    </p:extLst>
  </p:cSld>
  <p:clrMapOvr>
    <a:masterClrMapping/>
  </p:clrMapOvr>
  <p:transition spd="med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8438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50997"/>
      </p:ext>
    </p:extLst>
  </p:cSld>
  <p:clrMapOvr>
    <a:masterClrMapping/>
  </p:clrMapOvr>
  <p:transition spd="med">
    <p:circl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73958"/>
      </p:ext>
    </p:extLst>
  </p:cSld>
  <p:clrMapOvr>
    <a:masterClrMapping/>
  </p:clrMapOvr>
  <p:transition spd="med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5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31579"/>
      </p:ext>
    </p:extLst>
  </p:cSld>
  <p:clrMapOvr>
    <a:masterClrMapping/>
  </p:clrMapOvr>
  <p:transition spd="med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09588"/>
      </p:ext>
    </p:extLst>
  </p:cSld>
  <p:clrMapOvr>
    <a:masterClrMapping/>
  </p:clrMapOvr>
  <p:transition spd="med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16029"/>
      </p:ext>
    </p:extLst>
  </p:cSld>
  <p:clrMapOvr>
    <a:masterClrMapping/>
  </p:clrMapOvr>
  <p:transition spd="med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140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26336"/>
      </p:ext>
    </p:extLst>
  </p:cSld>
  <p:clrMapOvr>
    <a:masterClrMapping/>
  </p:clrMapOvr>
  <p:transition spd="med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66882"/>
      </p:ext>
    </p:extLst>
  </p:cSld>
  <p:clrMapOvr>
    <a:masterClrMapping/>
  </p:clrMapOvr>
  <p:transition spd="med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71936"/>
      </p:ext>
    </p:extLst>
  </p:cSld>
  <p:clrMapOvr>
    <a:masterClrMapping/>
  </p:clrMapOvr>
  <p:transition spd="med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26770"/>
      </p:ext>
    </p:extLst>
  </p:cSld>
  <p:clrMapOvr>
    <a:masterClrMapping/>
  </p:clrMapOvr>
  <p:transition spd="med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36364"/>
      </p:ext>
    </p:extLst>
  </p:cSld>
  <p:clrMapOvr>
    <a:masterClrMapping/>
  </p:clrMapOvr>
  <p:transition spd="med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80053"/>
      </p:ext>
    </p:extLst>
  </p:cSld>
  <p:clrMapOvr>
    <a:masterClrMapping/>
  </p:clrMapOvr>
  <p:transition spd="med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71394"/>
      </p:ext>
    </p:extLst>
  </p:cSld>
  <p:clrMapOvr>
    <a:masterClrMapping/>
  </p:clrMapOvr>
  <p:transition spd="med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79536"/>
      </p:ext>
    </p:extLst>
  </p:cSld>
  <p:clrMapOvr>
    <a:masterClrMapping/>
  </p:clrMapOvr>
  <p:transition spd="med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4136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52632"/>
      </p:ext>
    </p:extLst>
  </p:cSld>
  <p:clrMapOvr>
    <a:masterClrMapping/>
  </p:clrMapOvr>
  <p:transition spd="med">
    <p:circl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897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25/08/2016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7E0C-6908-4F89-9CE5-EF372A37758E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2181063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19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2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34963"/>
      </p:ext>
    </p:extLst>
  </p:cSld>
  <p:clrMapOvr>
    <a:masterClrMapping/>
  </p:clrMapOvr>
  <p:transition spd="med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69038"/>
      </p:ext>
    </p:extLst>
  </p:cSld>
  <p:clrMapOvr>
    <a:masterClrMapping/>
  </p:clrMapOvr>
  <p:transition spd="med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98889"/>
      </p:ext>
    </p:extLst>
  </p:cSld>
  <p:clrMapOvr>
    <a:masterClrMapping/>
  </p:clrMapOvr>
  <p:transition spd="med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47458"/>
      </p:ext>
    </p:extLst>
  </p:cSld>
  <p:clrMapOvr>
    <a:masterClrMapping/>
  </p:clrMapOvr>
  <p:transition spd="med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73133"/>
      </p:ext>
    </p:extLst>
  </p:cSld>
  <p:clrMapOvr>
    <a:masterClrMapping/>
  </p:clrMapOvr>
  <p:transition spd="med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31037"/>
      </p:ext>
    </p:extLst>
  </p:cSld>
  <p:clrMapOvr>
    <a:masterClrMapping/>
  </p:clrMapOvr>
  <p:transition spd="med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40598"/>
      </p:ext>
    </p:extLst>
  </p:cSld>
  <p:clrMapOvr>
    <a:masterClrMapping/>
  </p:clrMapOvr>
  <p:transition spd="med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56478"/>
      </p:ext>
    </p:extLst>
  </p:cSld>
  <p:clrMapOvr>
    <a:masterClrMapping/>
  </p:clrMapOvr>
  <p:transition spd="med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7640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91565"/>
      </p:ext>
    </p:extLst>
  </p:cSld>
  <p:clrMapOvr>
    <a:masterClrMapping/>
  </p:clrMapOvr>
  <p:transition spd="med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86867"/>
      </p:ext>
    </p:extLst>
  </p:cSld>
  <p:clrMapOvr>
    <a:masterClrMapping/>
  </p:clrMapOvr>
  <p:transition spd="med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70192"/>
      </p:ext>
    </p:extLst>
  </p:cSld>
  <p:clrMapOvr>
    <a:masterClrMapping/>
  </p:clrMapOvr>
  <p:transition spd="med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1547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65289"/>
      </p:ext>
    </p:extLst>
  </p:cSld>
  <p:clrMapOvr>
    <a:masterClrMapping/>
  </p:clrMapOvr>
  <p:transition spd="med">
    <p:circl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27695"/>
      </p:ext>
    </p:extLst>
  </p:cSld>
  <p:clrMapOvr>
    <a:masterClrMapping/>
  </p:clrMapOvr>
  <p:transition spd="med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48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36469"/>
      </p:ext>
    </p:extLst>
  </p:cSld>
  <p:clrMapOvr>
    <a:masterClrMapping/>
  </p:clrMapOvr>
  <p:transition spd="med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42856"/>
      </p:ext>
    </p:extLst>
  </p:cSld>
  <p:clrMapOvr>
    <a:masterClrMapping/>
  </p:clrMapOvr>
  <p:transition spd="med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81261"/>
      </p:ext>
    </p:extLst>
  </p:cSld>
  <p:clrMapOvr>
    <a:masterClrMapping/>
  </p:clrMapOvr>
  <p:transition spd="med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5399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1268"/>
      </p:ext>
    </p:extLst>
  </p:cSld>
  <p:clrMapOvr>
    <a:masterClrMapping/>
  </p:clrMapOvr>
  <p:transition spd="med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04491"/>
      </p:ext>
    </p:extLst>
  </p:cSld>
  <p:clrMapOvr>
    <a:masterClrMapping/>
  </p:clrMapOvr>
  <p:transition spd="med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22230"/>
      </p:ext>
    </p:extLst>
  </p:cSld>
  <p:clrMapOvr>
    <a:masterClrMapping/>
  </p:clrMapOvr>
  <p:transition spd="med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33349"/>
      </p:ext>
    </p:extLst>
  </p:cSld>
  <p:clrMapOvr>
    <a:masterClrMapping/>
  </p:clrMapOvr>
  <p:transition spd="med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54559"/>
      </p:ext>
    </p:extLst>
  </p:cSld>
  <p:clrMapOvr>
    <a:masterClrMapping/>
  </p:clrMapOvr>
  <p:transition spd="med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83775"/>
      </p:ext>
    </p:extLst>
  </p:cSld>
  <p:clrMapOvr>
    <a:masterClrMapping/>
  </p:clrMapOvr>
  <p:transition spd="med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05426"/>
      </p:ext>
    </p:extLst>
  </p:cSld>
  <p:clrMapOvr>
    <a:masterClrMapping/>
  </p:clrMapOvr>
  <p:transition spd="med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66121"/>
      </p:ext>
    </p:extLst>
  </p:cSld>
  <p:clrMapOvr>
    <a:masterClrMapping/>
  </p:clrMapOvr>
  <p:transition spd="med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6524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46761"/>
      </p:ext>
    </p:extLst>
  </p:cSld>
  <p:clrMapOvr>
    <a:masterClrMapping/>
  </p:clrMapOvr>
  <p:transition spd="med">
    <p:circl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0637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39178"/>
      </p:ext>
    </p:extLst>
  </p:cSld>
  <p:clrMapOvr>
    <a:masterClrMapping/>
  </p:clrMapOvr>
  <p:transition spd="med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7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76385"/>
      </p:ext>
    </p:extLst>
  </p:cSld>
  <p:clrMapOvr>
    <a:masterClrMapping/>
  </p:clrMapOvr>
  <p:transition spd="med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04059"/>
      </p:ext>
    </p:extLst>
  </p:cSld>
  <p:clrMapOvr>
    <a:masterClrMapping/>
  </p:clrMapOvr>
  <p:transition spd="med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44113"/>
      </p:ext>
    </p:extLst>
  </p:cSld>
  <p:clrMapOvr>
    <a:masterClrMapping/>
  </p:clrMapOvr>
  <p:transition spd="med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16540"/>
      </p:ext>
    </p:extLst>
  </p:cSld>
  <p:clrMapOvr>
    <a:masterClrMapping/>
  </p:clrMapOvr>
  <p:transition spd="med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65949"/>
      </p:ext>
    </p:extLst>
  </p:cSld>
  <p:clrMapOvr>
    <a:masterClrMapping/>
  </p:clrMapOvr>
  <p:transition spd="med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54595"/>
      </p:ext>
    </p:extLst>
  </p:cSld>
  <p:clrMapOvr>
    <a:masterClrMapping/>
  </p:clrMapOvr>
  <p:transition spd="med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09571"/>
      </p:ext>
    </p:extLst>
  </p:cSld>
  <p:clrMapOvr>
    <a:masterClrMapping/>
  </p:clrMapOvr>
  <p:transition spd="med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32385"/>
      </p:ext>
    </p:extLst>
  </p:cSld>
  <p:clrMapOvr>
    <a:masterClrMapping/>
  </p:clrMapOvr>
  <p:transition spd="med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0943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38564"/>
      </p:ext>
    </p:extLst>
  </p:cSld>
  <p:clrMapOvr>
    <a:masterClrMapping/>
  </p:clrMapOvr>
  <p:transition spd="med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13000"/>
      </p:ext>
    </p:extLst>
  </p:cSld>
  <p:clrMapOvr>
    <a:masterClrMapping/>
  </p:clrMapOvr>
  <p:transition spd="med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92555"/>
      </p:ext>
    </p:extLst>
  </p:cSld>
  <p:clrMapOvr>
    <a:masterClrMapping/>
  </p:clrMapOvr>
  <p:transition spd="med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46831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66452"/>
      </p:ext>
    </p:extLst>
  </p:cSld>
  <p:clrMapOvr>
    <a:masterClrMapping/>
  </p:clrMapOvr>
  <p:transition spd="med">
    <p:circl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16685"/>
      </p:ext>
    </p:extLst>
  </p:cSld>
  <p:clrMapOvr>
    <a:masterClrMapping/>
  </p:clrMapOvr>
  <p:transition spd="med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49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27962"/>
      </p:ext>
    </p:extLst>
  </p:cSld>
  <p:clrMapOvr>
    <a:masterClrMapping/>
  </p:clrMapOvr>
  <p:transition spd="med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43903"/>
      </p:ext>
    </p:extLst>
  </p:cSld>
  <p:clrMapOvr>
    <a:masterClrMapping/>
  </p:clrMapOvr>
  <p:transition spd="med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09415"/>
      </p:ext>
    </p:extLst>
  </p:cSld>
  <p:clrMapOvr>
    <a:masterClrMapping/>
  </p:clrMapOvr>
  <p:transition spd="med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0523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7993"/>
      </p:ext>
    </p:extLst>
  </p:cSld>
  <p:clrMapOvr>
    <a:masterClrMapping/>
  </p:clrMapOvr>
  <p:transition spd="med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26475"/>
      </p:ext>
    </p:extLst>
  </p:cSld>
  <p:clrMapOvr>
    <a:masterClrMapping/>
  </p:clrMapOvr>
  <p:transition spd="med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01640"/>
      </p:ext>
    </p:extLst>
  </p:cSld>
  <p:clrMapOvr>
    <a:masterClrMapping/>
  </p:clrMapOvr>
  <p:transition spd="med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38497"/>
      </p:ext>
    </p:extLst>
  </p:cSld>
  <p:clrMapOvr>
    <a:masterClrMapping/>
  </p:clrMapOvr>
  <p:transition spd="med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57323"/>
      </p:ext>
    </p:extLst>
  </p:cSld>
  <p:clrMapOvr>
    <a:masterClrMapping/>
  </p:clrMapOvr>
  <p:transition spd="med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52019"/>
      </p:ext>
    </p:extLst>
  </p:cSld>
  <p:clrMapOvr>
    <a:masterClrMapping/>
  </p:clrMapOvr>
  <p:transition spd="med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39400"/>
      </p:ext>
    </p:extLst>
  </p:cSld>
  <p:clrMapOvr>
    <a:masterClrMapping/>
  </p:clrMapOvr>
  <p:transition spd="med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22695"/>
      </p:ext>
    </p:extLst>
  </p:cSld>
  <p:clrMapOvr>
    <a:masterClrMapping/>
  </p:clrMapOvr>
  <p:transition spd="med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2992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80978"/>
      </p:ext>
    </p:extLst>
  </p:cSld>
  <p:clrMapOvr>
    <a:masterClrMapping/>
  </p:clrMapOvr>
  <p:transition spd="med">
    <p:circl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0396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52967"/>
      </p:ext>
    </p:extLst>
  </p:cSld>
  <p:clrMapOvr>
    <a:masterClrMapping/>
  </p:clrMapOvr>
  <p:transition spd="med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27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33233"/>
      </p:ext>
    </p:extLst>
  </p:cSld>
  <p:clrMapOvr>
    <a:masterClrMapping/>
  </p:clrMapOvr>
  <p:transition spd="med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15187"/>
      </p:ext>
    </p:extLst>
  </p:cSld>
  <p:clrMapOvr>
    <a:masterClrMapping/>
  </p:clrMapOvr>
  <p:transition spd="med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14454"/>
      </p:ext>
    </p:extLst>
  </p:cSld>
  <p:clrMapOvr>
    <a:masterClrMapping/>
  </p:clrMapOvr>
  <p:transition spd="med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95097"/>
      </p:ext>
    </p:extLst>
  </p:cSld>
  <p:clrMapOvr>
    <a:masterClrMapping/>
  </p:clrMapOvr>
  <p:transition spd="med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89845"/>
      </p:ext>
    </p:extLst>
  </p:cSld>
  <p:clrMapOvr>
    <a:masterClrMapping/>
  </p:clrMapOvr>
  <p:transition spd="med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86742"/>
      </p:ext>
    </p:extLst>
  </p:cSld>
  <p:clrMapOvr>
    <a:masterClrMapping/>
  </p:clrMapOvr>
  <p:transition spd="med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16986"/>
      </p:ext>
    </p:extLst>
  </p:cSld>
  <p:clrMapOvr>
    <a:masterClrMapping/>
  </p:clrMapOvr>
  <p:transition spd="med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81550"/>
      </p:ext>
    </p:extLst>
  </p:cSld>
  <p:clrMapOvr>
    <a:masterClrMapping/>
  </p:clrMapOvr>
  <p:transition spd="med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9721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49233"/>
      </p:ext>
    </p:extLst>
  </p:cSld>
  <p:clrMapOvr>
    <a:masterClrMapping/>
  </p:clrMapOvr>
  <p:transition spd="med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87463"/>
      </p:ext>
    </p:extLst>
  </p:cSld>
  <p:clrMapOvr>
    <a:masterClrMapping/>
  </p:clrMapOvr>
  <p:transition spd="med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66289"/>
      </p:ext>
    </p:extLst>
  </p:cSld>
  <p:clrMapOvr>
    <a:masterClrMapping/>
  </p:clrMapOvr>
  <p:transition spd="med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8990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45851"/>
      </p:ext>
    </p:extLst>
  </p:cSld>
  <p:clrMapOvr>
    <a:masterClrMapping/>
  </p:clrMapOvr>
  <p:transition spd="med">
    <p:circl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77684"/>
      </p:ext>
    </p:extLst>
  </p:cSld>
  <p:clrMapOvr>
    <a:masterClrMapping/>
  </p:clrMapOvr>
  <p:transition spd="med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96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62630"/>
      </p:ext>
    </p:extLst>
  </p:cSld>
  <p:clrMapOvr>
    <a:masterClrMapping/>
  </p:clrMapOvr>
  <p:transition spd="med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63280"/>
      </p:ext>
    </p:extLst>
  </p:cSld>
  <p:clrMapOvr>
    <a:masterClrMapping/>
  </p:clrMapOvr>
  <p:transition spd="med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5204"/>
      </p:ext>
    </p:extLst>
  </p:cSld>
  <p:clrMapOvr>
    <a:masterClrMapping/>
  </p:clrMapOvr>
  <p:transition spd="med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1883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87935"/>
      </p:ext>
    </p:extLst>
  </p:cSld>
  <p:clrMapOvr>
    <a:masterClrMapping/>
  </p:clrMapOvr>
  <p:transition spd="med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10095"/>
      </p:ext>
    </p:extLst>
  </p:cSld>
  <p:clrMapOvr>
    <a:masterClrMapping/>
  </p:clrMapOvr>
  <p:transition spd="med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13202"/>
      </p:ext>
    </p:extLst>
  </p:cSld>
  <p:clrMapOvr>
    <a:masterClrMapping/>
  </p:clrMapOvr>
  <p:transition spd="med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27630"/>
      </p:ext>
    </p:extLst>
  </p:cSld>
  <p:clrMapOvr>
    <a:masterClrMapping/>
  </p:clrMapOvr>
  <p:transition spd="med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3411"/>
      </p:ext>
    </p:extLst>
  </p:cSld>
  <p:clrMapOvr>
    <a:masterClrMapping/>
  </p:clrMapOvr>
  <p:transition spd="med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49211"/>
      </p:ext>
    </p:extLst>
  </p:cSld>
  <p:clrMapOvr>
    <a:masterClrMapping/>
  </p:clrMapOvr>
  <p:transition spd="med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29191"/>
      </p:ext>
    </p:extLst>
  </p:cSld>
  <p:clrMapOvr>
    <a:masterClrMapping/>
  </p:clrMapOvr>
  <p:transition spd="med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56474"/>
      </p:ext>
    </p:extLst>
  </p:cSld>
  <p:clrMapOvr>
    <a:masterClrMapping/>
  </p:clrMapOvr>
  <p:transition spd="med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9520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33308"/>
      </p:ext>
    </p:extLst>
  </p:cSld>
  <p:clrMapOvr>
    <a:masterClrMapping/>
  </p:clrMapOvr>
  <p:transition spd="med">
    <p:circl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9750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09256"/>
      </p:ext>
    </p:extLst>
  </p:cSld>
  <p:clrMapOvr>
    <a:masterClrMapping/>
  </p:clrMapOvr>
  <p:transition spd="med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2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68717"/>
      </p:ext>
    </p:extLst>
  </p:cSld>
  <p:clrMapOvr>
    <a:masterClrMapping/>
  </p:clrMapOvr>
  <p:transition spd="med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43909"/>
      </p:ext>
    </p:extLst>
  </p:cSld>
  <p:clrMapOvr>
    <a:masterClrMapping/>
  </p:clrMapOvr>
  <p:transition spd="med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1475"/>
      </p:ext>
    </p:extLst>
  </p:cSld>
  <p:clrMapOvr>
    <a:masterClrMapping/>
  </p:clrMapOvr>
  <p:transition spd="med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00328"/>
      </p:ext>
    </p:extLst>
  </p:cSld>
  <p:clrMapOvr>
    <a:masterClrMapping/>
  </p:clrMapOvr>
  <p:transition spd="med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26298"/>
      </p:ext>
    </p:extLst>
  </p:cSld>
  <p:clrMapOvr>
    <a:masterClrMapping/>
  </p:clrMapOvr>
  <p:transition spd="med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87857"/>
      </p:ext>
    </p:extLst>
  </p:cSld>
  <p:clrMapOvr>
    <a:masterClrMapping/>
  </p:clrMapOvr>
  <p:transition spd="med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41668"/>
      </p:ext>
    </p:extLst>
  </p:cSld>
  <p:clrMapOvr>
    <a:masterClrMapping/>
  </p:clrMapOvr>
  <p:transition spd="med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08269"/>
      </p:ext>
    </p:extLst>
  </p:cSld>
  <p:clrMapOvr>
    <a:masterClrMapping/>
  </p:clrMapOvr>
  <p:transition spd="med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042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25/08/2016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D367A-3A21-4405-AF23-7EB05786997F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502338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8844"/>
      </p:ext>
    </p:extLst>
  </p:cSld>
  <p:clrMapOvr>
    <a:masterClrMapping/>
  </p:clrMapOvr>
  <p:transition spd="med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63281"/>
      </p:ext>
    </p:extLst>
  </p:cSld>
  <p:clrMapOvr>
    <a:masterClrMapping/>
  </p:clrMapOvr>
  <p:transition spd="med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96001"/>
      </p:ext>
    </p:extLst>
  </p:cSld>
  <p:clrMapOvr>
    <a:masterClrMapping/>
  </p:clrMapOvr>
  <p:transition spd="med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8793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8324"/>
      </p:ext>
    </p:extLst>
  </p:cSld>
  <p:clrMapOvr>
    <a:masterClrMapping/>
  </p:clrMapOvr>
  <p:transition spd="med">
    <p:circl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57756"/>
      </p:ext>
    </p:extLst>
  </p:cSld>
  <p:clrMapOvr>
    <a:masterClrMapping/>
  </p:clrMapOvr>
  <p:transition spd="med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2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13078"/>
      </p:ext>
    </p:extLst>
  </p:cSld>
  <p:clrMapOvr>
    <a:masterClrMapping/>
  </p:clrMapOvr>
  <p:transition spd="med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22972"/>
      </p:ext>
    </p:extLst>
  </p:cSld>
  <p:clrMapOvr>
    <a:masterClrMapping/>
  </p:clrMapOvr>
  <p:transition spd="med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9998"/>
      </p:ext>
    </p:extLst>
  </p:cSld>
  <p:clrMapOvr>
    <a:masterClrMapping/>
  </p:clrMapOvr>
  <p:transition spd="med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0813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65649"/>
      </p:ext>
    </p:extLst>
  </p:cSld>
  <p:clrMapOvr>
    <a:masterClrMapping/>
  </p:clrMapOvr>
  <p:transition spd="med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47861"/>
      </p:ext>
    </p:extLst>
  </p:cSld>
  <p:clrMapOvr>
    <a:masterClrMapping/>
  </p:clrMapOvr>
  <p:transition spd="med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21777"/>
      </p:ext>
    </p:extLst>
  </p:cSld>
  <p:clrMapOvr>
    <a:masterClrMapping/>
  </p:clrMapOvr>
  <p:transition spd="med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54206"/>
      </p:ext>
    </p:extLst>
  </p:cSld>
  <p:clrMapOvr>
    <a:masterClrMapping/>
  </p:clrMapOvr>
  <p:transition spd="med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89806"/>
      </p:ext>
    </p:extLst>
  </p:cSld>
  <p:clrMapOvr>
    <a:masterClrMapping/>
  </p:clrMapOvr>
  <p:transition spd="med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17362"/>
      </p:ext>
    </p:extLst>
  </p:cSld>
  <p:clrMapOvr>
    <a:masterClrMapping/>
  </p:clrMapOvr>
  <p:transition spd="med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80914"/>
      </p:ext>
    </p:extLst>
  </p:cSld>
  <p:clrMapOvr>
    <a:masterClrMapping/>
  </p:clrMapOvr>
  <p:transition spd="med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48631"/>
      </p:ext>
    </p:extLst>
  </p:cSld>
  <p:clrMapOvr>
    <a:masterClrMapping/>
  </p:clrMapOvr>
  <p:transition spd="med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2138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90135"/>
      </p:ext>
    </p:extLst>
  </p:cSld>
  <p:clrMapOvr>
    <a:masterClrMapping/>
  </p:clrMapOvr>
  <p:transition spd="med">
    <p:circl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5800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986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54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41440"/>
      </p:ext>
    </p:extLst>
  </p:cSld>
  <p:clrMapOvr>
    <a:masterClrMapping/>
  </p:clrMapOvr>
  <p:transition spd="med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83079"/>
      </p:ext>
    </p:extLst>
  </p:cSld>
  <p:clrMapOvr>
    <a:masterClrMapping/>
  </p:clrMapOvr>
  <p:transition spd="med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81849"/>
      </p:ext>
    </p:extLst>
  </p:cSld>
  <p:clrMapOvr>
    <a:masterClrMapping/>
  </p:clrMapOvr>
  <p:transition spd="med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38270"/>
      </p:ext>
    </p:extLst>
  </p:cSld>
  <p:clrMapOvr>
    <a:masterClrMapping/>
  </p:clrMapOvr>
  <p:transition spd="med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19398"/>
      </p:ext>
    </p:extLst>
  </p:cSld>
  <p:clrMapOvr>
    <a:masterClrMapping/>
  </p:clrMapOvr>
  <p:transition spd="med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28246"/>
      </p:ext>
    </p:extLst>
  </p:cSld>
  <p:clrMapOvr>
    <a:masterClrMapping/>
  </p:clrMapOvr>
  <p:transition spd="med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82810"/>
      </p:ext>
    </p:extLst>
  </p:cSld>
  <p:clrMapOvr>
    <a:masterClrMapping/>
  </p:clrMapOvr>
  <p:transition spd="med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24113"/>
      </p:ext>
    </p:extLst>
  </p:cSld>
  <p:clrMapOvr>
    <a:masterClrMapping/>
  </p:clrMapOvr>
  <p:transition spd="med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8488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49359"/>
      </p:ext>
    </p:extLst>
  </p:cSld>
  <p:clrMapOvr>
    <a:masterClrMapping/>
  </p:clrMapOvr>
  <p:transition spd="med">
    <p:circl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71643"/>
      </p:ext>
    </p:extLst>
  </p:cSld>
  <p:clrMapOvr>
    <a:masterClrMapping/>
  </p:clrMapOvr>
  <p:transition spd="med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32546"/>
      </p:ext>
    </p:extLst>
  </p:cSld>
  <p:clrMapOvr>
    <a:masterClrMapping/>
  </p:clrMapOvr>
  <p:transition spd="med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3035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24790"/>
      </p:ext>
    </p:extLst>
  </p:cSld>
  <p:clrMapOvr>
    <a:masterClrMapping/>
  </p:clrMapOvr>
  <p:transition spd="med">
    <p:circl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54330"/>
      </p:ext>
    </p:extLst>
  </p:cSld>
  <p:clrMapOvr>
    <a:masterClrMapping/>
  </p:clrMapOvr>
  <p:transition spd="med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12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1678"/>
      </p:ext>
    </p:extLst>
  </p:cSld>
  <p:clrMapOvr>
    <a:masterClrMapping/>
  </p:clrMapOvr>
  <p:transition spd="med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68941"/>
      </p:ext>
    </p:extLst>
  </p:cSld>
  <p:clrMapOvr>
    <a:masterClrMapping/>
  </p:clrMapOvr>
  <p:transition spd="med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180"/>
      </p:ext>
    </p:extLst>
  </p:cSld>
  <p:clrMapOvr>
    <a:masterClrMapping/>
  </p:clrMapOvr>
  <p:transition spd="med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8545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03106"/>
      </p:ext>
    </p:extLst>
  </p:cSld>
  <p:clrMapOvr>
    <a:masterClrMapping/>
  </p:clrMapOvr>
  <p:transition spd="med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57736"/>
      </p:ext>
    </p:extLst>
  </p:cSld>
  <p:clrMapOvr>
    <a:masterClrMapping/>
  </p:clrMapOvr>
  <p:transition spd="med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15551"/>
      </p:ext>
    </p:extLst>
  </p:cSld>
  <p:clrMapOvr>
    <a:masterClrMapping/>
  </p:clrMapOvr>
  <p:transition spd="med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6015"/>
      </p:ext>
    </p:extLst>
  </p:cSld>
  <p:clrMapOvr>
    <a:masterClrMapping/>
  </p:clrMapOvr>
  <p:transition spd="med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75872"/>
      </p:ext>
    </p:extLst>
  </p:cSld>
  <p:clrMapOvr>
    <a:masterClrMapping/>
  </p:clrMapOvr>
  <p:transition spd="med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52359"/>
      </p:ext>
    </p:extLst>
  </p:cSld>
  <p:clrMapOvr>
    <a:masterClrMapping/>
  </p:clrMapOvr>
  <p:transition spd="med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46792"/>
      </p:ext>
    </p:extLst>
  </p:cSld>
  <p:clrMapOvr>
    <a:masterClrMapping/>
  </p:clrMapOvr>
  <p:transition spd="med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48831"/>
      </p:ext>
    </p:extLst>
  </p:cSld>
  <p:clrMapOvr>
    <a:masterClrMapping/>
  </p:clrMapOvr>
  <p:transition spd="med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1629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65805"/>
      </p:ext>
    </p:extLst>
  </p:cSld>
  <p:clrMapOvr>
    <a:masterClrMapping/>
  </p:clrMapOvr>
  <p:transition spd="med">
    <p:circle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2282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38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40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44652"/>
      </p:ext>
    </p:extLst>
  </p:cSld>
  <p:clrMapOvr>
    <a:masterClrMapping/>
  </p:clrMapOvr>
  <p:transition spd="med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68744"/>
      </p:ext>
    </p:extLst>
  </p:cSld>
  <p:clrMapOvr>
    <a:masterClrMapping/>
  </p:clrMapOvr>
  <p:transition spd="med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54844"/>
      </p:ext>
    </p:extLst>
  </p:cSld>
  <p:clrMapOvr>
    <a:masterClrMapping/>
  </p:clrMapOvr>
  <p:transition spd="med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76654"/>
      </p:ext>
    </p:extLst>
  </p:cSld>
  <p:clrMapOvr>
    <a:masterClrMapping/>
  </p:clrMapOvr>
  <p:transition spd="med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44294"/>
      </p:ext>
    </p:extLst>
  </p:cSld>
  <p:clrMapOvr>
    <a:masterClrMapping/>
  </p:clrMapOvr>
  <p:transition spd="med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56091"/>
      </p:ext>
    </p:extLst>
  </p:cSld>
  <p:clrMapOvr>
    <a:masterClrMapping/>
  </p:clrMapOvr>
  <p:transition spd="med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22704"/>
      </p:ext>
    </p:extLst>
  </p:cSld>
  <p:clrMapOvr>
    <a:masterClrMapping/>
  </p:clrMapOvr>
  <p:transition spd="med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52234"/>
      </p:ext>
    </p:extLst>
  </p:cSld>
  <p:clrMapOvr>
    <a:masterClrMapping/>
  </p:clrMapOvr>
  <p:transition spd="med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5867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49488"/>
      </p:ext>
    </p:extLst>
  </p:cSld>
  <p:clrMapOvr>
    <a:masterClrMapping/>
  </p:clrMapOvr>
  <p:transition spd="med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9022"/>
      </p:ext>
    </p:extLst>
  </p:cSld>
  <p:clrMapOvr>
    <a:masterClrMapping/>
  </p:clrMapOvr>
  <p:transition spd="med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81872"/>
      </p:ext>
    </p:extLst>
  </p:cSld>
  <p:clrMapOvr>
    <a:masterClrMapping/>
  </p:clrMapOvr>
  <p:transition spd="med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5380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40437"/>
      </p:ext>
    </p:extLst>
  </p:cSld>
  <p:clrMapOvr>
    <a:masterClrMapping/>
  </p:clrMapOvr>
  <p:transition spd="med">
    <p:circl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96664"/>
      </p:ext>
    </p:extLst>
  </p:cSld>
  <p:clrMapOvr>
    <a:masterClrMapping/>
  </p:clrMapOvr>
  <p:transition spd="med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91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9860"/>
      </p:ext>
    </p:extLst>
  </p:cSld>
  <p:clrMapOvr>
    <a:masterClrMapping/>
  </p:clrMapOvr>
  <p:transition spd="med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5227"/>
      </p:ext>
    </p:extLst>
  </p:cSld>
  <p:clrMapOvr>
    <a:masterClrMapping/>
  </p:clrMapOvr>
  <p:transition spd="med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22278"/>
      </p:ext>
    </p:extLst>
  </p:cSld>
  <p:clrMapOvr>
    <a:masterClrMapping/>
  </p:clrMapOvr>
  <p:transition spd="med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6725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50438"/>
      </p:ext>
    </p:extLst>
  </p:cSld>
  <p:clrMapOvr>
    <a:masterClrMapping/>
  </p:clrMapOvr>
  <p:transition spd="med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84613"/>
      </p:ext>
    </p:extLst>
  </p:cSld>
  <p:clrMapOvr>
    <a:masterClrMapping/>
  </p:clrMapOvr>
  <p:transition spd="med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38570"/>
      </p:ext>
    </p:extLst>
  </p:cSld>
  <p:clrMapOvr>
    <a:masterClrMapping/>
  </p:clrMapOvr>
  <p:transition spd="med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95390"/>
      </p:ext>
    </p:extLst>
  </p:cSld>
  <p:clrMapOvr>
    <a:masterClrMapping/>
  </p:clrMapOvr>
  <p:transition spd="med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58301"/>
      </p:ext>
    </p:extLst>
  </p:cSld>
  <p:clrMapOvr>
    <a:masterClrMapping/>
  </p:clrMapOvr>
  <p:transition spd="med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78502"/>
      </p:ext>
    </p:extLst>
  </p:cSld>
  <p:clrMapOvr>
    <a:masterClrMapping/>
  </p:clrMapOvr>
  <p:transition spd="med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35475"/>
      </p:ext>
    </p:extLst>
  </p:cSld>
  <p:clrMapOvr>
    <a:masterClrMapping/>
  </p:clrMapOvr>
  <p:transition spd="med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53593"/>
      </p:ext>
    </p:extLst>
  </p:cSld>
  <p:clrMapOvr>
    <a:masterClrMapping/>
  </p:clrMapOvr>
  <p:transition spd="med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1367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99052"/>
      </p:ext>
    </p:extLst>
  </p:cSld>
  <p:clrMapOvr>
    <a:masterClrMapping/>
  </p:clrMapOvr>
  <p:transition spd="med">
    <p:circl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639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12918"/>
      </p:ext>
    </p:extLst>
  </p:cSld>
  <p:clrMapOvr>
    <a:masterClrMapping/>
  </p:clrMapOvr>
  <p:transition spd="med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36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73478"/>
      </p:ext>
    </p:extLst>
  </p:cSld>
  <p:clrMapOvr>
    <a:masterClrMapping/>
  </p:clrMapOvr>
  <p:transition spd="med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77595"/>
      </p:ext>
    </p:extLst>
  </p:cSld>
  <p:clrMapOvr>
    <a:masterClrMapping/>
  </p:clrMapOvr>
  <p:transition spd="med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13959"/>
      </p:ext>
    </p:extLst>
  </p:cSld>
  <p:clrMapOvr>
    <a:masterClrMapping/>
  </p:clrMapOvr>
  <p:transition spd="med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25094"/>
      </p:ext>
    </p:extLst>
  </p:cSld>
  <p:clrMapOvr>
    <a:masterClrMapping/>
  </p:clrMapOvr>
  <p:transition spd="med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83101"/>
      </p:ext>
    </p:extLst>
  </p:cSld>
  <p:clrMapOvr>
    <a:masterClrMapping/>
  </p:clrMapOvr>
  <p:transition spd="med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09576"/>
      </p:ext>
    </p:extLst>
  </p:cSld>
  <p:clrMapOvr>
    <a:masterClrMapping/>
  </p:clrMapOvr>
  <p:transition spd="med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83029"/>
      </p:ext>
    </p:extLst>
  </p:cSld>
  <p:clrMapOvr>
    <a:masterClrMapping/>
  </p:clrMapOvr>
  <p:transition spd="med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04282"/>
      </p:ext>
    </p:extLst>
  </p:cSld>
  <p:clrMapOvr>
    <a:masterClrMapping/>
  </p:clrMapOvr>
  <p:transition spd="med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463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44034"/>
      </p:ext>
    </p:extLst>
  </p:cSld>
  <p:clrMapOvr>
    <a:masterClrMapping/>
  </p:clrMapOvr>
  <p:transition spd="med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50400"/>
      </p:ext>
    </p:extLst>
  </p:cSld>
  <p:clrMapOvr>
    <a:masterClrMapping/>
  </p:clrMapOvr>
  <p:transition spd="med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2746"/>
      </p:ext>
    </p:extLst>
  </p:cSld>
  <p:clrMapOvr>
    <a:masterClrMapping/>
  </p:clrMapOvr>
  <p:transition spd="med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045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77972"/>
      </p:ext>
    </p:extLst>
  </p:cSld>
  <p:clrMapOvr>
    <a:masterClrMapping/>
  </p:clrMapOvr>
  <p:transition spd="med">
    <p:circl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16984"/>
      </p:ext>
    </p:extLst>
  </p:cSld>
  <p:clrMapOvr>
    <a:masterClrMapping/>
  </p:clrMapOvr>
  <p:transition spd="med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56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15340"/>
      </p:ext>
    </p:extLst>
  </p:cSld>
  <p:clrMapOvr>
    <a:masterClrMapping/>
  </p:clrMapOvr>
  <p:transition spd="med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8014"/>
      </p:ext>
    </p:extLst>
  </p:cSld>
  <p:clrMapOvr>
    <a:masterClrMapping/>
  </p:clrMapOvr>
  <p:transition spd="med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0351"/>
      </p:ext>
    </p:extLst>
  </p:cSld>
  <p:clrMapOvr>
    <a:masterClrMapping/>
  </p:clrMapOvr>
  <p:transition spd="med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7875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25/08/2016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10975-71AD-4ACE-80CF-271DD4F7806D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84036258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56120"/>
      </p:ext>
    </p:extLst>
  </p:cSld>
  <p:clrMapOvr>
    <a:masterClrMapping/>
  </p:clrMapOvr>
  <p:transition spd="med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79626"/>
      </p:ext>
    </p:extLst>
  </p:cSld>
  <p:clrMapOvr>
    <a:masterClrMapping/>
  </p:clrMapOvr>
  <p:transition spd="med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99257"/>
      </p:ext>
    </p:extLst>
  </p:cSld>
  <p:clrMapOvr>
    <a:masterClrMapping/>
  </p:clrMapOvr>
  <p:transition spd="med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01501"/>
      </p:ext>
    </p:extLst>
  </p:cSld>
  <p:clrMapOvr>
    <a:masterClrMapping/>
  </p:clrMapOvr>
  <p:transition spd="med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23593"/>
      </p:ext>
    </p:extLst>
  </p:cSld>
  <p:clrMapOvr>
    <a:masterClrMapping/>
  </p:clrMapOvr>
  <p:transition spd="med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55453"/>
      </p:ext>
    </p:extLst>
  </p:cSld>
  <p:clrMapOvr>
    <a:masterClrMapping/>
  </p:clrMapOvr>
  <p:transition spd="med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03848"/>
      </p:ext>
    </p:extLst>
  </p:cSld>
  <p:clrMapOvr>
    <a:masterClrMapping/>
  </p:clrMapOvr>
  <p:transition spd="med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45572"/>
      </p:ext>
    </p:extLst>
  </p:cSld>
  <p:clrMapOvr>
    <a:masterClrMapping/>
  </p:clrMapOvr>
  <p:transition spd="med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2452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9894"/>
      </p:ext>
    </p:extLst>
  </p:cSld>
  <p:clrMapOvr>
    <a:masterClrMapping/>
  </p:clrMapOvr>
  <p:transition spd="med">
    <p:circl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807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12750"/>
      </p:ext>
    </p:extLst>
  </p:cSld>
  <p:clrMapOvr>
    <a:masterClrMapping/>
  </p:clrMapOvr>
  <p:transition spd="med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9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38783"/>
      </p:ext>
    </p:extLst>
  </p:cSld>
  <p:clrMapOvr>
    <a:masterClrMapping/>
  </p:clrMapOvr>
  <p:transition spd="med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14706"/>
      </p:ext>
    </p:extLst>
  </p:cSld>
  <p:clrMapOvr>
    <a:masterClrMapping/>
  </p:clrMapOvr>
  <p:transition spd="med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63715"/>
      </p:ext>
    </p:extLst>
  </p:cSld>
  <p:clrMapOvr>
    <a:masterClrMapping/>
  </p:clrMapOvr>
  <p:transition spd="med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83534"/>
      </p:ext>
    </p:extLst>
  </p:cSld>
  <p:clrMapOvr>
    <a:masterClrMapping/>
  </p:clrMapOvr>
  <p:transition spd="med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12574"/>
      </p:ext>
    </p:extLst>
  </p:cSld>
  <p:clrMapOvr>
    <a:masterClrMapping/>
  </p:clrMapOvr>
  <p:transition spd="med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17065"/>
      </p:ext>
    </p:extLst>
  </p:cSld>
  <p:clrMapOvr>
    <a:masterClrMapping/>
  </p:clrMapOvr>
  <p:transition spd="med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81765"/>
      </p:ext>
    </p:extLst>
  </p:cSld>
  <p:clrMapOvr>
    <a:masterClrMapping/>
  </p:clrMapOvr>
  <p:transition spd="med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15521"/>
      </p:ext>
    </p:extLst>
  </p:cSld>
  <p:clrMapOvr>
    <a:masterClrMapping/>
  </p:clrMapOvr>
  <p:transition spd="med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7644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24961"/>
      </p:ext>
    </p:extLst>
  </p:cSld>
  <p:clrMapOvr>
    <a:masterClrMapping/>
  </p:clrMapOvr>
  <p:transition spd="med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79790"/>
      </p:ext>
    </p:extLst>
  </p:cSld>
  <p:clrMapOvr>
    <a:masterClrMapping/>
  </p:clrMapOvr>
  <p:transition spd="med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77965"/>
      </p:ext>
    </p:extLst>
  </p:cSld>
  <p:clrMapOvr>
    <a:masterClrMapping/>
  </p:clrMapOvr>
  <p:transition spd="med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48931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92542"/>
      </p:ext>
    </p:extLst>
  </p:cSld>
  <p:clrMapOvr>
    <a:masterClrMapping/>
  </p:clrMapOvr>
  <p:transition spd="med">
    <p:circl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40399"/>
      </p:ext>
    </p:extLst>
  </p:cSld>
  <p:clrMapOvr>
    <a:masterClrMapping/>
  </p:clrMapOvr>
  <p:transition spd="med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08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70379"/>
      </p:ext>
    </p:extLst>
  </p:cSld>
  <p:clrMapOvr>
    <a:masterClrMapping/>
  </p:clrMapOvr>
  <p:transition spd="med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4663"/>
      </p:ext>
    </p:extLst>
  </p:cSld>
  <p:clrMapOvr>
    <a:masterClrMapping/>
  </p:clrMapOvr>
  <p:transition spd="med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70646"/>
      </p:ext>
    </p:extLst>
  </p:cSld>
  <p:clrMapOvr>
    <a:masterClrMapping/>
  </p:clrMapOvr>
  <p:transition spd="med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5819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52813"/>
      </p:ext>
    </p:extLst>
  </p:cSld>
  <p:clrMapOvr>
    <a:masterClrMapping/>
  </p:clrMapOvr>
  <p:transition spd="med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14568"/>
      </p:ext>
    </p:extLst>
  </p:cSld>
  <p:clrMapOvr>
    <a:masterClrMapping/>
  </p:clrMapOvr>
  <p:transition spd="med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35613"/>
      </p:ext>
    </p:extLst>
  </p:cSld>
  <p:clrMapOvr>
    <a:masterClrMapping/>
  </p:clrMapOvr>
  <p:transition spd="med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20677"/>
      </p:ext>
    </p:extLst>
  </p:cSld>
  <p:clrMapOvr>
    <a:masterClrMapping/>
  </p:clrMapOvr>
  <p:transition spd="med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68494"/>
      </p:ext>
    </p:extLst>
  </p:cSld>
  <p:clrMapOvr>
    <a:masterClrMapping/>
  </p:clrMapOvr>
  <p:transition spd="med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08477"/>
      </p:ext>
    </p:extLst>
  </p:cSld>
  <p:clrMapOvr>
    <a:masterClrMapping/>
  </p:clrMapOvr>
  <p:transition spd="med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74764"/>
      </p:ext>
    </p:extLst>
  </p:cSld>
  <p:clrMapOvr>
    <a:masterClrMapping/>
  </p:clrMapOvr>
  <p:transition spd="med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87446"/>
      </p:ext>
    </p:extLst>
  </p:cSld>
  <p:clrMapOvr>
    <a:masterClrMapping/>
  </p:clrMapOvr>
  <p:transition spd="med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8582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71237"/>
      </p:ext>
    </p:extLst>
  </p:cSld>
  <p:clrMapOvr>
    <a:masterClrMapping/>
  </p:clrMapOvr>
  <p:transition spd="med">
    <p:circl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0849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58784"/>
      </p:ext>
    </p:extLst>
  </p:cSld>
  <p:clrMapOvr>
    <a:masterClrMapping/>
  </p:clrMapOvr>
  <p:transition spd="med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94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37045"/>
      </p:ext>
    </p:extLst>
  </p:cSld>
  <p:clrMapOvr>
    <a:masterClrMapping/>
  </p:clrMapOvr>
  <p:transition spd="med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59971"/>
      </p:ext>
    </p:extLst>
  </p:cSld>
  <p:clrMapOvr>
    <a:masterClrMapping/>
  </p:clrMapOvr>
  <p:transition spd="med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02545"/>
      </p:ext>
    </p:extLst>
  </p:cSld>
  <p:clrMapOvr>
    <a:masterClrMapping/>
  </p:clrMapOvr>
  <p:transition spd="med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22253"/>
      </p:ext>
    </p:extLst>
  </p:cSld>
  <p:clrMapOvr>
    <a:masterClrMapping/>
  </p:clrMapOvr>
  <p:transition spd="med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30672"/>
      </p:ext>
    </p:extLst>
  </p:cSld>
  <p:clrMapOvr>
    <a:masterClrMapping/>
  </p:clrMapOvr>
  <p:transition spd="med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89588"/>
      </p:ext>
    </p:extLst>
  </p:cSld>
  <p:clrMapOvr>
    <a:masterClrMapping/>
  </p:clrMapOvr>
  <p:transition spd="med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39027"/>
      </p:ext>
    </p:extLst>
  </p:cSld>
  <p:clrMapOvr>
    <a:masterClrMapping/>
  </p:clrMapOvr>
  <p:transition spd="med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89375"/>
      </p:ext>
    </p:extLst>
  </p:cSld>
  <p:clrMapOvr>
    <a:masterClrMapping/>
  </p:clrMapOvr>
  <p:transition spd="med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7639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45944"/>
      </p:ext>
    </p:extLst>
  </p:cSld>
  <p:clrMapOvr>
    <a:masterClrMapping/>
  </p:clrMapOvr>
  <p:transition spd="med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79946"/>
      </p:ext>
    </p:extLst>
  </p:cSld>
  <p:clrMapOvr>
    <a:masterClrMapping/>
  </p:clrMapOvr>
  <p:transition spd="med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71458"/>
      </p:ext>
    </p:extLst>
  </p:cSld>
  <p:clrMapOvr>
    <a:masterClrMapping/>
  </p:clrMapOvr>
  <p:transition spd="med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5872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92397"/>
      </p:ext>
    </p:extLst>
  </p:cSld>
  <p:clrMapOvr>
    <a:masterClrMapping/>
  </p:clrMapOvr>
  <p:transition spd="med">
    <p:circl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51570"/>
      </p:ext>
    </p:extLst>
  </p:cSld>
  <p:clrMapOvr>
    <a:masterClrMapping/>
  </p:clrMapOvr>
  <p:transition spd="med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75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61708"/>
      </p:ext>
    </p:extLst>
  </p:cSld>
  <p:clrMapOvr>
    <a:masterClrMapping/>
  </p:clrMapOvr>
  <p:transition spd="med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38066"/>
      </p:ext>
    </p:extLst>
  </p:cSld>
  <p:clrMapOvr>
    <a:masterClrMapping/>
  </p:clrMapOvr>
  <p:transition spd="med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42631"/>
      </p:ext>
    </p:extLst>
  </p:cSld>
  <p:clrMapOvr>
    <a:masterClrMapping/>
  </p:clrMapOvr>
  <p:transition spd="med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9887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2366"/>
      </p:ext>
    </p:extLst>
  </p:cSld>
  <p:clrMapOvr>
    <a:masterClrMapping/>
  </p:clrMapOvr>
  <p:transition spd="med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2108"/>
      </p:ext>
    </p:extLst>
  </p:cSld>
  <p:clrMapOvr>
    <a:masterClrMapping/>
  </p:clrMapOvr>
  <p:transition spd="med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69245"/>
      </p:ext>
    </p:extLst>
  </p:cSld>
  <p:clrMapOvr>
    <a:masterClrMapping/>
  </p:clrMapOvr>
  <p:transition spd="med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03727"/>
      </p:ext>
    </p:extLst>
  </p:cSld>
  <p:clrMapOvr>
    <a:masterClrMapping/>
  </p:clrMapOvr>
  <p:transition spd="med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48110"/>
      </p:ext>
    </p:extLst>
  </p:cSld>
  <p:clrMapOvr>
    <a:masterClrMapping/>
  </p:clrMapOvr>
  <p:transition spd="med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10646"/>
      </p:ext>
    </p:extLst>
  </p:cSld>
  <p:clrMapOvr>
    <a:masterClrMapping/>
  </p:clrMapOvr>
  <p:transition spd="med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57767"/>
      </p:ext>
    </p:extLst>
  </p:cSld>
  <p:clrMapOvr>
    <a:masterClrMapping/>
  </p:clrMapOvr>
  <p:transition spd="med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97512"/>
      </p:ext>
    </p:extLst>
  </p:cSld>
  <p:clrMapOvr>
    <a:masterClrMapping/>
  </p:clrMapOvr>
  <p:transition spd="med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820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74559"/>
      </p:ext>
    </p:extLst>
  </p:cSld>
  <p:clrMapOvr>
    <a:masterClrMapping/>
  </p:clrMapOvr>
  <p:transition spd="med">
    <p:circle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486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0881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33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8837"/>
      </p:ext>
    </p:extLst>
  </p:cSld>
  <p:clrMapOvr>
    <a:masterClrMapping/>
  </p:clrMapOvr>
  <p:transition spd="med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94810"/>
      </p:ext>
    </p:extLst>
  </p:cSld>
  <p:clrMapOvr>
    <a:masterClrMapping/>
  </p:clrMapOvr>
  <p:transition spd="med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52778"/>
      </p:ext>
    </p:extLst>
  </p:cSld>
  <p:clrMapOvr>
    <a:masterClrMapping/>
  </p:clrMapOvr>
  <p:transition spd="med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79155"/>
      </p:ext>
    </p:extLst>
  </p:cSld>
  <p:clrMapOvr>
    <a:masterClrMapping/>
  </p:clrMapOvr>
  <p:transition spd="med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23891"/>
      </p:ext>
    </p:extLst>
  </p:cSld>
  <p:clrMapOvr>
    <a:masterClrMapping/>
  </p:clrMapOvr>
  <p:transition spd="med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38892"/>
      </p:ext>
    </p:extLst>
  </p:cSld>
  <p:clrMapOvr>
    <a:masterClrMapping/>
  </p:clrMapOvr>
  <p:transition spd="med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5049"/>
      </p:ext>
    </p:extLst>
  </p:cSld>
  <p:clrMapOvr>
    <a:masterClrMapping/>
  </p:clrMapOvr>
  <p:transition spd="med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98771"/>
      </p:ext>
    </p:extLst>
  </p:cSld>
  <p:clrMapOvr>
    <a:masterClrMapping/>
  </p:clrMapOvr>
  <p:transition spd="med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91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31607"/>
      </p:ext>
    </p:extLst>
  </p:cSld>
  <p:clrMapOvr>
    <a:masterClrMapping/>
  </p:clrMapOvr>
  <p:transition spd="med">
    <p:circl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42437"/>
      </p:ext>
    </p:extLst>
  </p:cSld>
  <p:clrMapOvr>
    <a:masterClrMapping/>
  </p:clrMapOvr>
  <p:transition spd="med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49972"/>
      </p:ext>
    </p:extLst>
  </p:cSld>
  <p:clrMapOvr>
    <a:masterClrMapping/>
  </p:clrMapOvr>
  <p:transition spd="med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88117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73117"/>
      </p:ext>
    </p:extLst>
  </p:cSld>
  <p:clrMapOvr>
    <a:masterClrMapping/>
  </p:clrMapOvr>
  <p:transition spd="med">
    <p:circle/>
  </p:transition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61520"/>
      </p:ext>
    </p:extLst>
  </p:cSld>
  <p:clrMapOvr>
    <a:masterClrMapping/>
  </p:clrMapOvr>
  <p:transition spd="med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1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32768"/>
      </p:ext>
    </p:extLst>
  </p:cSld>
  <p:clrMapOvr>
    <a:masterClrMapping/>
  </p:clrMapOvr>
  <p:transition spd="med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54124"/>
      </p:ext>
    </p:extLst>
  </p:cSld>
  <p:clrMapOvr>
    <a:masterClrMapping/>
  </p:clrMapOvr>
  <p:transition spd="med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92262"/>
      </p:ext>
    </p:extLst>
  </p:cSld>
  <p:clrMapOvr>
    <a:masterClrMapping/>
  </p:clrMapOvr>
  <p:transition spd="med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9099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66445"/>
      </p:ext>
    </p:extLst>
  </p:cSld>
  <p:clrMapOvr>
    <a:masterClrMapping/>
  </p:clrMapOvr>
  <p:transition spd="med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87454"/>
      </p:ext>
    </p:extLst>
  </p:cSld>
  <p:clrMapOvr>
    <a:masterClrMapping/>
  </p:clrMapOvr>
  <p:transition spd="med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72401"/>
      </p:ext>
    </p:extLst>
  </p:cSld>
  <p:clrMapOvr>
    <a:masterClrMapping/>
  </p:clrMapOvr>
  <p:transition spd="med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67384"/>
      </p:ext>
    </p:extLst>
  </p:cSld>
  <p:clrMapOvr>
    <a:masterClrMapping/>
  </p:clrMapOvr>
  <p:transition spd="med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78343"/>
      </p:ext>
    </p:extLst>
  </p:cSld>
  <p:clrMapOvr>
    <a:masterClrMapping/>
  </p:clrMapOvr>
  <p:transition spd="med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50182"/>
      </p:ext>
    </p:extLst>
  </p:cSld>
  <p:clrMapOvr>
    <a:masterClrMapping/>
  </p:clrMapOvr>
  <p:transition spd="med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60292"/>
      </p:ext>
    </p:extLst>
  </p:cSld>
  <p:clrMapOvr>
    <a:masterClrMapping/>
  </p:clrMapOvr>
  <p:transition spd="med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3548"/>
      </p:ext>
    </p:extLst>
  </p:cSld>
  <p:clrMapOvr>
    <a:masterClrMapping/>
  </p:clrMapOvr>
  <p:transition spd="med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65248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06077"/>
      </p:ext>
    </p:extLst>
  </p:cSld>
  <p:clrMapOvr>
    <a:masterClrMapping/>
  </p:clrMapOvr>
  <p:transition spd="med">
    <p:circle/>
  </p:transition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885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25/08/2016</a:t>
            </a:fld>
            <a:endParaRPr lang="en-NZ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A5D4-BA56-442D-81F1-DAF88F31F860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85809755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91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71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81639"/>
      </p:ext>
    </p:extLst>
  </p:cSld>
  <p:clrMapOvr>
    <a:masterClrMapping/>
  </p:clrMapOvr>
  <p:transition spd="med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61758"/>
      </p:ext>
    </p:extLst>
  </p:cSld>
  <p:clrMapOvr>
    <a:masterClrMapping/>
  </p:clrMapOvr>
  <p:transition spd="med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21494"/>
      </p:ext>
    </p:extLst>
  </p:cSld>
  <p:clrMapOvr>
    <a:masterClrMapping/>
  </p:clrMapOvr>
  <p:transition spd="med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62305"/>
      </p:ext>
    </p:extLst>
  </p:cSld>
  <p:clrMapOvr>
    <a:masterClrMapping/>
  </p:clrMapOvr>
  <p:transition spd="med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04098"/>
      </p:ext>
    </p:extLst>
  </p:cSld>
  <p:clrMapOvr>
    <a:masterClrMapping/>
  </p:clrMapOvr>
  <p:transition spd="med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22967"/>
      </p:ext>
    </p:extLst>
  </p:cSld>
  <p:clrMapOvr>
    <a:masterClrMapping/>
  </p:clrMapOvr>
  <p:transition spd="med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34673"/>
      </p:ext>
    </p:extLst>
  </p:cSld>
  <p:clrMapOvr>
    <a:masterClrMapping/>
  </p:clrMapOvr>
  <p:transition spd="med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13672"/>
      </p:ext>
    </p:extLst>
  </p:cSld>
  <p:clrMapOvr>
    <a:masterClrMapping/>
  </p:clrMapOvr>
  <p:transition spd="med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1513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30956"/>
      </p:ext>
    </p:extLst>
  </p:cSld>
  <p:clrMapOvr>
    <a:masterClrMapping/>
  </p:clrMapOvr>
  <p:transition spd="med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94201"/>
      </p:ext>
    </p:extLst>
  </p:cSld>
  <p:clrMapOvr>
    <a:masterClrMapping/>
  </p:clrMapOvr>
  <p:transition spd="med"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62658"/>
      </p:ext>
    </p:extLst>
  </p:cSld>
  <p:clrMapOvr>
    <a:masterClrMapping/>
  </p:clrMapOvr>
  <p:transition spd="med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7707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95170"/>
      </p:ext>
    </p:extLst>
  </p:cSld>
  <p:clrMapOvr>
    <a:masterClrMapping/>
  </p:clrMapOvr>
  <p:transition spd="med">
    <p:circle/>
  </p:transition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2680"/>
      </p:ext>
    </p:extLst>
  </p:cSld>
  <p:clrMapOvr>
    <a:masterClrMapping/>
  </p:clrMapOvr>
  <p:transition spd="med"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41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31979"/>
      </p:ext>
    </p:extLst>
  </p:cSld>
  <p:clrMapOvr>
    <a:masterClrMapping/>
  </p:clrMapOvr>
  <p:transition spd="med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77478"/>
      </p:ext>
    </p:extLst>
  </p:cSld>
  <p:clrMapOvr>
    <a:masterClrMapping/>
  </p:clrMapOvr>
  <p:transition spd="med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09412"/>
      </p:ext>
    </p:extLst>
  </p:cSld>
  <p:clrMapOvr>
    <a:masterClrMapping/>
  </p:clrMapOvr>
  <p:transition spd="med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17378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6708"/>
      </p:ext>
    </p:extLst>
  </p:cSld>
  <p:clrMapOvr>
    <a:masterClrMapping/>
  </p:clrMapOvr>
  <p:transition spd="med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34709"/>
      </p:ext>
    </p:extLst>
  </p:cSld>
  <p:clrMapOvr>
    <a:masterClrMapping/>
  </p:clrMapOvr>
  <p:transition spd="med"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69076"/>
      </p:ext>
    </p:extLst>
  </p:cSld>
  <p:clrMapOvr>
    <a:masterClrMapping/>
  </p:clrMapOvr>
  <p:transition spd="med"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65952"/>
      </p:ext>
    </p:extLst>
  </p:cSld>
  <p:clrMapOvr>
    <a:masterClrMapping/>
  </p:clrMapOvr>
  <p:transition spd="med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58132"/>
      </p:ext>
    </p:extLst>
  </p:cSld>
  <p:clrMapOvr>
    <a:masterClrMapping/>
  </p:clrMapOvr>
  <p:transition spd="med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63058"/>
      </p:ext>
    </p:extLst>
  </p:cSld>
  <p:clrMapOvr>
    <a:masterClrMapping/>
  </p:clrMapOvr>
  <p:transition spd="med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91839"/>
      </p:ext>
    </p:extLst>
  </p:cSld>
  <p:clrMapOvr>
    <a:masterClrMapping/>
  </p:clrMapOvr>
  <p:transition spd="med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02380"/>
      </p:ext>
    </p:extLst>
  </p:cSld>
  <p:clrMapOvr>
    <a:masterClrMapping/>
  </p:clrMapOvr>
  <p:transition spd="med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96440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425"/>
      </p:ext>
    </p:extLst>
  </p:cSld>
  <p:clrMapOvr>
    <a:masterClrMapping/>
  </p:clrMapOvr>
  <p:transition spd="med">
    <p:circle/>
  </p:transition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5175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5824"/>
      </p:ext>
    </p:extLst>
  </p:cSld>
  <p:clrMapOvr>
    <a:masterClrMapping/>
  </p:clrMapOvr>
  <p:transition spd="med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86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38936"/>
      </p:ext>
    </p:extLst>
  </p:cSld>
  <p:clrMapOvr>
    <a:masterClrMapping/>
  </p:clrMapOvr>
  <p:transition spd="med"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24465"/>
      </p:ext>
    </p:extLst>
  </p:cSld>
  <p:clrMapOvr>
    <a:masterClrMapping/>
  </p:clrMapOvr>
  <p:transition spd="med"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54783"/>
      </p:ext>
    </p:extLst>
  </p:cSld>
  <p:clrMapOvr>
    <a:masterClrMapping/>
  </p:clrMapOvr>
  <p:transition spd="med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3176"/>
      </p:ext>
    </p:extLst>
  </p:cSld>
  <p:clrMapOvr>
    <a:masterClrMapping/>
  </p:clrMapOvr>
  <p:transition spd="med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8169"/>
      </p:ext>
    </p:extLst>
  </p:cSld>
  <p:clrMapOvr>
    <a:masterClrMapping/>
  </p:clrMapOvr>
  <p:transition spd="med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37402"/>
      </p:ext>
    </p:extLst>
  </p:cSld>
  <p:clrMapOvr>
    <a:masterClrMapping/>
  </p:clrMapOvr>
  <p:transition spd="med"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45629"/>
      </p:ext>
    </p:extLst>
  </p:cSld>
  <p:clrMapOvr>
    <a:masterClrMapping/>
  </p:clrMapOvr>
  <p:transition spd="med"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78095"/>
      </p:ext>
    </p:extLst>
  </p:cSld>
  <p:clrMapOvr>
    <a:masterClrMapping/>
  </p:clrMapOvr>
  <p:transition spd="med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64559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57449"/>
      </p:ext>
    </p:extLst>
  </p:cSld>
  <p:clrMapOvr>
    <a:masterClrMapping/>
  </p:clrMapOvr>
  <p:transition spd="med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16766"/>
      </p:ext>
    </p:extLst>
  </p:cSld>
  <p:clrMapOvr>
    <a:masterClrMapping/>
  </p:clrMapOvr>
  <p:transition spd="med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30116"/>
      </p:ext>
    </p:extLst>
  </p:cSld>
  <p:clrMapOvr>
    <a:masterClrMapping/>
  </p:clrMapOvr>
  <p:transition spd="med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12230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06012"/>
      </p:ext>
    </p:extLst>
  </p:cSld>
  <p:clrMapOvr>
    <a:masterClrMapping/>
  </p:clrMapOvr>
  <p:transition spd="med">
    <p:circle/>
  </p:transition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57557"/>
      </p:ext>
    </p:extLst>
  </p:cSld>
  <p:clrMapOvr>
    <a:masterClrMapping/>
  </p:clrMapOvr>
  <p:transition spd="med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54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12657"/>
      </p:ext>
    </p:extLst>
  </p:cSld>
  <p:clrMapOvr>
    <a:masterClrMapping/>
  </p:clrMapOvr>
  <p:transition spd="med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32941"/>
      </p:ext>
    </p:extLst>
  </p:cSld>
  <p:clrMapOvr>
    <a:masterClrMapping/>
  </p:clrMapOvr>
  <p:transition spd="med"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79263"/>
      </p:ext>
    </p:extLst>
  </p:cSld>
  <p:clrMapOvr>
    <a:masterClrMapping/>
  </p:clrMapOvr>
  <p:transition spd="med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71833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8698"/>
      </p:ext>
    </p:extLst>
  </p:cSld>
  <p:clrMapOvr>
    <a:masterClrMapping/>
  </p:clrMapOvr>
  <p:transition spd="med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3672"/>
      </p:ext>
    </p:extLst>
  </p:cSld>
  <p:clrMapOvr>
    <a:masterClrMapping/>
  </p:clrMapOvr>
  <p:transition spd="med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06468"/>
      </p:ext>
    </p:extLst>
  </p:cSld>
  <p:clrMapOvr>
    <a:masterClrMapping/>
  </p:clrMapOvr>
  <p:transition spd="med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38479"/>
      </p:ext>
    </p:extLst>
  </p:cSld>
  <p:clrMapOvr>
    <a:masterClrMapping/>
  </p:clrMapOvr>
  <p:transition spd="med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28993"/>
      </p:ext>
    </p:extLst>
  </p:cSld>
  <p:clrMapOvr>
    <a:masterClrMapping/>
  </p:clrMapOvr>
  <p:transition spd="med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66301"/>
      </p:ext>
    </p:extLst>
  </p:cSld>
  <p:clrMapOvr>
    <a:masterClrMapping/>
  </p:clrMapOvr>
  <p:transition spd="med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40772"/>
      </p:ext>
    </p:extLst>
  </p:cSld>
  <p:clrMapOvr>
    <a:masterClrMapping/>
  </p:clrMapOvr>
  <p:transition spd="med"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1833"/>
      </p:ext>
    </p:extLst>
  </p:cSld>
  <p:clrMapOvr>
    <a:masterClrMapping/>
  </p:clrMapOvr>
  <p:transition spd="med"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46955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34797"/>
      </p:ext>
    </p:extLst>
  </p:cSld>
  <p:clrMapOvr>
    <a:masterClrMapping/>
  </p:clrMapOvr>
  <p:transition spd="med">
    <p:circle/>
  </p:transition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D909A-BD21-49F1-9A1A-A8E9E2CC4ECC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81CB-2526-44C3-893D-718B78807545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9407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13284"/>
      </p:ext>
    </p:extLst>
  </p:cSld>
  <p:clrMapOvr>
    <a:masterClrMapping/>
  </p:clrMapOvr>
  <p:transition spd="med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75688" y="6473825"/>
            <a:ext cx="371475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7B19125-0028-43BD-B5E0-B57561983FC6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69350"/>
      </p:ext>
    </p:extLst>
  </p:cSld>
  <p:clrMapOvr>
    <a:masterClrMapping/>
  </p:clrMapOvr>
  <p:transition spd="med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D6EB-33C5-4F3B-8C37-8E4EB902F166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526A-D3CD-4328-82CC-3A4FE6C71EF9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02777"/>
      </p:ext>
    </p:extLst>
  </p:cSld>
  <p:clrMapOvr>
    <a:masterClrMapping/>
  </p:clrMapOvr>
  <p:transition spd="med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C5BB-8BF2-445A-B079-FC4BE65BB4C1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ADDD-421F-4B3F-B54A-1672719371F2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08063"/>
      </p:ext>
    </p:extLst>
  </p:cSld>
  <p:clrMapOvr>
    <a:masterClrMapping/>
  </p:clrMapOvr>
  <p:transition spd="med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A5F6-B6CF-4CE7-AE41-A9D27CFE030F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9870-56B1-482A-B296-370975DA4FB2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556"/>
      </p:ext>
    </p:extLst>
  </p:cSld>
  <p:clrMapOvr>
    <a:masterClrMapping/>
  </p:clrMapOvr>
  <p:transition spd="med"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9B99-B3D9-42B4-9752-8595E23DBC39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6912-D236-431E-B9AC-487D19C1D4CA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02261"/>
      </p:ext>
    </p:extLst>
  </p:cSld>
  <p:clrMapOvr>
    <a:masterClrMapping/>
  </p:clrMapOvr>
  <p:transition spd="med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A0DA-A859-4E50-BD4B-EC6920642385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BCF660-725B-4B01-9A04-D17BE857F9E7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60973"/>
      </p:ext>
    </p:extLst>
  </p:cSld>
  <p:clrMapOvr>
    <a:masterClrMapping/>
  </p:clrMapOvr>
  <p:transition spd="med"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BDD7-E842-42B5-9F0F-6CC1B092DCC2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31F7-00C5-44C1-95C2-538F1ACF3E6C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92869"/>
      </p:ext>
    </p:extLst>
  </p:cSld>
  <p:clrMapOvr>
    <a:masterClrMapping/>
  </p:clrMapOvr>
  <p:transition spd="med"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6F36-32E0-438F-8442-5291B3BE3F1B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CDBD-07CA-422C-ABA8-6D88D50C2C08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82910"/>
      </p:ext>
    </p:extLst>
  </p:cSld>
  <p:clrMapOvr>
    <a:masterClrMapping/>
  </p:clrMapOvr>
  <p:transition spd="med"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302C-F7E8-4EB1-B87D-536E47267689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924D-DD6A-49FD-979E-C34708336E00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48525"/>
      </p:ext>
    </p:extLst>
  </p:cSld>
  <p:clrMapOvr>
    <a:masterClrMapping/>
  </p:clrMapOvr>
  <p:transition spd="med"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2D14-2A77-4802-9A3C-E229FF2763DA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F2EE-B6D4-4974-851E-538BC8281B58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8790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58147"/>
      </p:ext>
    </p:extLst>
  </p:cSld>
  <p:clrMapOvr>
    <a:masterClrMapping/>
  </p:clrMapOvr>
  <p:transition spd="med"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4D29-7097-4507-9335-B98A0A02BB00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540E7E6-19A1-4349-92FC-11F38BA10F25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01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95922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3821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25/08/2016</a:t>
            </a:fld>
            <a:endParaRPr lang="en-NZ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17FB9-A301-4544-A079-6D1EA4EC2DFD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8531931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3965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38408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756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52577"/>
      </p:ext>
    </p:extLst>
  </p:cSld>
  <p:clrMapOvr>
    <a:masterClrMapping/>
  </p:clrMapOvr>
  <p:transition spd="med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21552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83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81433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5702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71184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1585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25/08/2016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4947-712F-47BA-9E47-F3C04301914E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45868426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72000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28435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52387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8465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64329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09524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36980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449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4507"/>
      </p:ext>
    </p:extLst>
  </p:cSld>
  <p:clrMapOvr>
    <a:masterClrMapping/>
  </p:clrMapOvr>
  <p:transition spd="med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645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25/08/2016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7F92-262B-471D-A1B7-9CB4E9D9338D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67900530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57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62778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18693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02400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15701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7754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47677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6038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68866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743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5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slideLayout" Target="../slideLayouts/slideLayout23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0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0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slideLayout" Target="../slideLayouts/slideLayout2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5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slideLayout" Target="../slideLayouts/slideLayout29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0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15.xml"/><Relationship Id="rId16" Type="http://schemas.openxmlformats.org/officeDocument/2006/relationships/theme" Target="../theme/theme22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openxmlformats.org/officeDocument/2006/relationships/slideLayout" Target="../slideLayouts/slideLayout32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slideLayout" Target="../slideLayouts/slideLayout340.xml"/><Relationship Id="rId2" Type="http://schemas.openxmlformats.org/officeDocument/2006/relationships/slideLayout" Target="../slideLayouts/slideLayout330.xml"/><Relationship Id="rId16" Type="http://schemas.openxmlformats.org/officeDocument/2006/relationships/theme" Target="../theme/theme23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slideLayout" Target="../slideLayouts/slideLayout34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45.xml"/><Relationship Id="rId16" Type="http://schemas.openxmlformats.org/officeDocument/2006/relationships/theme" Target="../theme/theme24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Relationship Id="rId14" Type="http://schemas.openxmlformats.org/officeDocument/2006/relationships/slideLayout" Target="../slideLayouts/slideLayout357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13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5.xml"/><Relationship Id="rId12" Type="http://schemas.openxmlformats.org/officeDocument/2006/relationships/slideLayout" Target="../slideLayouts/slideLayout370.xml"/><Relationship Id="rId2" Type="http://schemas.openxmlformats.org/officeDocument/2006/relationships/slideLayout" Target="../slideLayouts/slideLayout360.xml"/><Relationship Id="rId16" Type="http://schemas.openxmlformats.org/officeDocument/2006/relationships/theme" Target="../theme/theme25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3.xml"/><Relationship Id="rId15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Relationship Id="rId14" Type="http://schemas.openxmlformats.org/officeDocument/2006/relationships/slideLayout" Target="../slideLayouts/slideLayout37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1.xml"/><Relationship Id="rId13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376.xml"/><Relationship Id="rId7" Type="http://schemas.openxmlformats.org/officeDocument/2006/relationships/slideLayout" Target="../slideLayouts/slideLayout380.xml"/><Relationship Id="rId12" Type="http://schemas.openxmlformats.org/officeDocument/2006/relationships/slideLayout" Target="../slideLayouts/slideLayout385.xml"/><Relationship Id="rId2" Type="http://schemas.openxmlformats.org/officeDocument/2006/relationships/slideLayout" Target="../slideLayouts/slideLayout375.xml"/><Relationship Id="rId16" Type="http://schemas.openxmlformats.org/officeDocument/2006/relationships/theme" Target="../theme/theme26.xml"/><Relationship Id="rId1" Type="http://schemas.openxmlformats.org/officeDocument/2006/relationships/slideLayout" Target="../slideLayouts/slideLayout374.xml"/><Relationship Id="rId6" Type="http://schemas.openxmlformats.org/officeDocument/2006/relationships/slideLayout" Target="../slideLayouts/slideLayout379.xml"/><Relationship Id="rId11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78.xml"/><Relationship Id="rId1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83.xml"/><Relationship Id="rId4" Type="http://schemas.openxmlformats.org/officeDocument/2006/relationships/slideLayout" Target="../slideLayouts/slideLayout377.xml"/><Relationship Id="rId9" Type="http://schemas.openxmlformats.org/officeDocument/2006/relationships/slideLayout" Target="../slideLayouts/slideLayout382.xml"/><Relationship Id="rId14" Type="http://schemas.openxmlformats.org/officeDocument/2006/relationships/slideLayout" Target="../slideLayouts/slideLayout38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13" Type="http://schemas.openxmlformats.org/officeDocument/2006/relationships/slideLayout" Target="../slideLayouts/slideLayout401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12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390.xml"/><Relationship Id="rId16" Type="http://schemas.openxmlformats.org/officeDocument/2006/relationships/theme" Target="../theme/theme27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slideLayout" Target="../slideLayouts/slideLayout399.xml"/><Relationship Id="rId5" Type="http://schemas.openxmlformats.org/officeDocument/2006/relationships/slideLayout" Target="../slideLayouts/slideLayout393.xml"/><Relationship Id="rId1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Relationship Id="rId14" Type="http://schemas.openxmlformats.org/officeDocument/2006/relationships/slideLayout" Target="../slideLayouts/slideLayout40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1.xml"/><Relationship Id="rId13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06.xml"/><Relationship Id="rId7" Type="http://schemas.openxmlformats.org/officeDocument/2006/relationships/slideLayout" Target="../slideLayouts/slideLayout410.xml"/><Relationship Id="rId12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05.xml"/><Relationship Id="rId16" Type="http://schemas.openxmlformats.org/officeDocument/2006/relationships/theme" Target="../theme/theme28.xml"/><Relationship Id="rId1" Type="http://schemas.openxmlformats.org/officeDocument/2006/relationships/slideLayout" Target="../slideLayouts/slideLayout404.xml"/><Relationship Id="rId6" Type="http://schemas.openxmlformats.org/officeDocument/2006/relationships/slideLayout" Target="../slideLayouts/slideLayout409.xml"/><Relationship Id="rId11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08.xml"/><Relationship Id="rId15" Type="http://schemas.openxmlformats.org/officeDocument/2006/relationships/slideLayout" Target="../slideLayouts/slideLayout418.xml"/><Relationship Id="rId10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07.xml"/><Relationship Id="rId9" Type="http://schemas.openxmlformats.org/officeDocument/2006/relationships/slideLayout" Target="../slideLayouts/slideLayout412.xml"/><Relationship Id="rId14" Type="http://schemas.openxmlformats.org/officeDocument/2006/relationships/slideLayout" Target="../slideLayouts/slideLayout41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20.xml"/><Relationship Id="rId16" Type="http://schemas.openxmlformats.org/officeDocument/2006/relationships/theme" Target="../theme/theme29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Relationship Id="rId14" Type="http://schemas.openxmlformats.org/officeDocument/2006/relationships/slideLayout" Target="../slideLayouts/slideLayout4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13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12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35.xml"/><Relationship Id="rId16" Type="http://schemas.openxmlformats.org/officeDocument/2006/relationships/theme" Target="../theme/theme30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38.xml"/><Relationship Id="rId15" Type="http://schemas.openxmlformats.org/officeDocument/2006/relationships/slideLayout" Target="../slideLayouts/slideLayout448.xml"/><Relationship Id="rId10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Relationship Id="rId14" Type="http://schemas.openxmlformats.org/officeDocument/2006/relationships/slideLayout" Target="../slideLayouts/slideLayout44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6.xml"/><Relationship Id="rId13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51.xml"/><Relationship Id="rId7" Type="http://schemas.openxmlformats.org/officeDocument/2006/relationships/slideLayout" Target="../slideLayouts/slideLayout455.xml"/><Relationship Id="rId12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0.xml"/><Relationship Id="rId16" Type="http://schemas.openxmlformats.org/officeDocument/2006/relationships/theme" Target="../theme/theme31.xml"/><Relationship Id="rId1" Type="http://schemas.openxmlformats.org/officeDocument/2006/relationships/slideLayout" Target="../slideLayouts/slideLayout449.xml"/><Relationship Id="rId6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459.xml"/><Relationship Id="rId5" Type="http://schemas.openxmlformats.org/officeDocument/2006/relationships/slideLayout" Target="../slideLayouts/slideLayout453.xml"/><Relationship Id="rId15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58.xml"/><Relationship Id="rId4" Type="http://schemas.openxmlformats.org/officeDocument/2006/relationships/slideLayout" Target="../slideLayouts/slideLayout452.xml"/><Relationship Id="rId9" Type="http://schemas.openxmlformats.org/officeDocument/2006/relationships/slideLayout" Target="../slideLayouts/slideLayout457.xml"/><Relationship Id="rId14" Type="http://schemas.openxmlformats.org/officeDocument/2006/relationships/slideLayout" Target="../slideLayouts/slideLayout46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2" Type="http://schemas.openxmlformats.org/officeDocument/2006/relationships/slideLayout" Target="../slideLayouts/slideLayout465.xml"/><Relationship Id="rId16" Type="http://schemas.openxmlformats.org/officeDocument/2006/relationships/theme" Target="../theme/theme32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6.xml"/><Relationship Id="rId13" Type="http://schemas.openxmlformats.org/officeDocument/2006/relationships/slideLayout" Target="../slideLayouts/slideLayout491.xml"/><Relationship Id="rId3" Type="http://schemas.openxmlformats.org/officeDocument/2006/relationships/slideLayout" Target="../slideLayouts/slideLayout481.xml"/><Relationship Id="rId7" Type="http://schemas.openxmlformats.org/officeDocument/2006/relationships/slideLayout" Target="../slideLayouts/slideLayout485.xml"/><Relationship Id="rId12" Type="http://schemas.openxmlformats.org/officeDocument/2006/relationships/slideLayout" Target="../slideLayouts/slideLayout490.xml"/><Relationship Id="rId2" Type="http://schemas.openxmlformats.org/officeDocument/2006/relationships/slideLayout" Target="../slideLayouts/slideLayout480.xml"/><Relationship Id="rId16" Type="http://schemas.openxmlformats.org/officeDocument/2006/relationships/theme" Target="../theme/theme33.xml"/><Relationship Id="rId1" Type="http://schemas.openxmlformats.org/officeDocument/2006/relationships/slideLayout" Target="../slideLayouts/slideLayout479.xml"/><Relationship Id="rId6" Type="http://schemas.openxmlformats.org/officeDocument/2006/relationships/slideLayout" Target="../slideLayouts/slideLayout484.xml"/><Relationship Id="rId11" Type="http://schemas.openxmlformats.org/officeDocument/2006/relationships/slideLayout" Target="../slideLayouts/slideLayout489.xml"/><Relationship Id="rId5" Type="http://schemas.openxmlformats.org/officeDocument/2006/relationships/slideLayout" Target="../slideLayouts/slideLayout483.xml"/><Relationship Id="rId15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88.xml"/><Relationship Id="rId4" Type="http://schemas.openxmlformats.org/officeDocument/2006/relationships/slideLayout" Target="../slideLayouts/slideLayout482.xml"/><Relationship Id="rId9" Type="http://schemas.openxmlformats.org/officeDocument/2006/relationships/slideLayout" Target="../slideLayouts/slideLayout487.xml"/><Relationship Id="rId14" Type="http://schemas.openxmlformats.org/officeDocument/2006/relationships/slideLayout" Target="../slideLayouts/slideLayout49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1.xml"/><Relationship Id="rId13" Type="http://schemas.openxmlformats.org/officeDocument/2006/relationships/slideLayout" Target="../slideLayouts/slideLayout506.xml"/><Relationship Id="rId3" Type="http://schemas.openxmlformats.org/officeDocument/2006/relationships/slideLayout" Target="../slideLayouts/slideLayout496.xml"/><Relationship Id="rId7" Type="http://schemas.openxmlformats.org/officeDocument/2006/relationships/slideLayout" Target="../slideLayouts/slideLayout500.xml"/><Relationship Id="rId12" Type="http://schemas.openxmlformats.org/officeDocument/2006/relationships/slideLayout" Target="../slideLayouts/slideLayout505.xml"/><Relationship Id="rId2" Type="http://schemas.openxmlformats.org/officeDocument/2006/relationships/slideLayout" Target="../slideLayouts/slideLayout495.xml"/><Relationship Id="rId16" Type="http://schemas.openxmlformats.org/officeDocument/2006/relationships/theme" Target="../theme/theme34.xml"/><Relationship Id="rId1" Type="http://schemas.openxmlformats.org/officeDocument/2006/relationships/slideLayout" Target="../slideLayouts/slideLayout494.xml"/><Relationship Id="rId6" Type="http://schemas.openxmlformats.org/officeDocument/2006/relationships/slideLayout" Target="../slideLayouts/slideLayout499.xml"/><Relationship Id="rId11" Type="http://schemas.openxmlformats.org/officeDocument/2006/relationships/slideLayout" Target="../slideLayouts/slideLayout504.xml"/><Relationship Id="rId5" Type="http://schemas.openxmlformats.org/officeDocument/2006/relationships/slideLayout" Target="../slideLayouts/slideLayout498.xml"/><Relationship Id="rId15" Type="http://schemas.openxmlformats.org/officeDocument/2006/relationships/slideLayout" Target="../slideLayouts/slideLayout508.xml"/><Relationship Id="rId10" Type="http://schemas.openxmlformats.org/officeDocument/2006/relationships/slideLayout" Target="../slideLayouts/slideLayout503.xml"/><Relationship Id="rId4" Type="http://schemas.openxmlformats.org/officeDocument/2006/relationships/slideLayout" Target="../slideLayouts/slideLayout497.xml"/><Relationship Id="rId9" Type="http://schemas.openxmlformats.org/officeDocument/2006/relationships/slideLayout" Target="../slideLayouts/slideLayout502.xml"/><Relationship Id="rId14" Type="http://schemas.openxmlformats.org/officeDocument/2006/relationships/slideLayout" Target="../slideLayouts/slideLayout507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6.xml"/><Relationship Id="rId13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11.xml"/><Relationship Id="rId7" Type="http://schemas.openxmlformats.org/officeDocument/2006/relationships/slideLayout" Target="../slideLayouts/slideLayout515.xml"/><Relationship Id="rId12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10.xml"/><Relationship Id="rId16" Type="http://schemas.openxmlformats.org/officeDocument/2006/relationships/theme" Target="../theme/theme35.xml"/><Relationship Id="rId1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4.xml"/><Relationship Id="rId11" Type="http://schemas.openxmlformats.org/officeDocument/2006/relationships/slideLayout" Target="../slideLayouts/slideLayout519.xml"/><Relationship Id="rId5" Type="http://schemas.openxmlformats.org/officeDocument/2006/relationships/slideLayout" Target="../slideLayouts/slideLayout513.xml"/><Relationship Id="rId15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7.xml"/><Relationship Id="rId14" Type="http://schemas.openxmlformats.org/officeDocument/2006/relationships/slideLayout" Target="../slideLayouts/slideLayout522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1.xml"/><Relationship Id="rId13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26.xml"/><Relationship Id="rId7" Type="http://schemas.openxmlformats.org/officeDocument/2006/relationships/slideLayout" Target="../slideLayouts/slideLayout530.xml"/><Relationship Id="rId12" Type="http://schemas.openxmlformats.org/officeDocument/2006/relationships/slideLayout" Target="../slideLayouts/slideLayout535.xml"/><Relationship Id="rId2" Type="http://schemas.openxmlformats.org/officeDocument/2006/relationships/slideLayout" Target="../slideLayouts/slideLayout525.xml"/><Relationship Id="rId16" Type="http://schemas.openxmlformats.org/officeDocument/2006/relationships/theme" Target="../theme/theme36.xml"/><Relationship Id="rId1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9.xml"/><Relationship Id="rId11" Type="http://schemas.openxmlformats.org/officeDocument/2006/relationships/slideLayout" Target="../slideLayouts/slideLayout534.xml"/><Relationship Id="rId5" Type="http://schemas.openxmlformats.org/officeDocument/2006/relationships/slideLayout" Target="../slideLayouts/slideLayout528.xml"/><Relationship Id="rId15" Type="http://schemas.openxmlformats.org/officeDocument/2006/relationships/slideLayout" Target="../slideLayouts/slideLayout538.xml"/><Relationship Id="rId10" Type="http://schemas.openxmlformats.org/officeDocument/2006/relationships/slideLayout" Target="../slideLayouts/slideLayout533.xml"/><Relationship Id="rId4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32.xml"/><Relationship Id="rId14" Type="http://schemas.openxmlformats.org/officeDocument/2006/relationships/slideLayout" Target="../slideLayouts/slideLayout537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6.xml"/><Relationship Id="rId13" Type="http://schemas.openxmlformats.org/officeDocument/2006/relationships/slideLayout" Target="../slideLayouts/slideLayout551.xml"/><Relationship Id="rId3" Type="http://schemas.openxmlformats.org/officeDocument/2006/relationships/slideLayout" Target="../slideLayouts/slideLayout541.xml"/><Relationship Id="rId7" Type="http://schemas.openxmlformats.org/officeDocument/2006/relationships/slideLayout" Target="../slideLayouts/slideLayout545.xml"/><Relationship Id="rId12" Type="http://schemas.openxmlformats.org/officeDocument/2006/relationships/slideLayout" Target="../slideLayouts/slideLayout550.xml"/><Relationship Id="rId2" Type="http://schemas.openxmlformats.org/officeDocument/2006/relationships/slideLayout" Target="../slideLayouts/slideLayout540.xml"/><Relationship Id="rId16" Type="http://schemas.openxmlformats.org/officeDocument/2006/relationships/theme" Target="../theme/theme37.xml"/><Relationship Id="rId1" Type="http://schemas.openxmlformats.org/officeDocument/2006/relationships/slideLayout" Target="../slideLayouts/slideLayout539.xml"/><Relationship Id="rId6" Type="http://schemas.openxmlformats.org/officeDocument/2006/relationships/slideLayout" Target="../slideLayouts/slideLayout544.xml"/><Relationship Id="rId11" Type="http://schemas.openxmlformats.org/officeDocument/2006/relationships/slideLayout" Target="../slideLayouts/slideLayout549.xml"/><Relationship Id="rId5" Type="http://schemas.openxmlformats.org/officeDocument/2006/relationships/slideLayout" Target="../slideLayouts/slideLayout543.xml"/><Relationship Id="rId15" Type="http://schemas.openxmlformats.org/officeDocument/2006/relationships/slideLayout" Target="../slideLayouts/slideLayout553.xml"/><Relationship Id="rId10" Type="http://schemas.openxmlformats.org/officeDocument/2006/relationships/slideLayout" Target="../slideLayouts/slideLayout548.xml"/><Relationship Id="rId4" Type="http://schemas.openxmlformats.org/officeDocument/2006/relationships/slideLayout" Target="../slideLayouts/slideLayout542.xml"/><Relationship Id="rId9" Type="http://schemas.openxmlformats.org/officeDocument/2006/relationships/slideLayout" Target="../slideLayouts/slideLayout547.xml"/><Relationship Id="rId14" Type="http://schemas.openxmlformats.org/officeDocument/2006/relationships/slideLayout" Target="../slideLayouts/slideLayout552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1.xml"/><Relationship Id="rId13" Type="http://schemas.openxmlformats.org/officeDocument/2006/relationships/slideLayout" Target="../slideLayouts/slideLayout566.xml"/><Relationship Id="rId3" Type="http://schemas.openxmlformats.org/officeDocument/2006/relationships/slideLayout" Target="../slideLayouts/slideLayout556.xml"/><Relationship Id="rId7" Type="http://schemas.openxmlformats.org/officeDocument/2006/relationships/slideLayout" Target="../slideLayouts/slideLayout560.xml"/><Relationship Id="rId12" Type="http://schemas.openxmlformats.org/officeDocument/2006/relationships/slideLayout" Target="../slideLayouts/slideLayout565.xml"/><Relationship Id="rId2" Type="http://schemas.openxmlformats.org/officeDocument/2006/relationships/slideLayout" Target="../slideLayouts/slideLayout555.xml"/><Relationship Id="rId16" Type="http://schemas.openxmlformats.org/officeDocument/2006/relationships/theme" Target="../theme/theme38.xml"/><Relationship Id="rId1" Type="http://schemas.openxmlformats.org/officeDocument/2006/relationships/slideLayout" Target="../slideLayouts/slideLayout554.xml"/><Relationship Id="rId6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64.xml"/><Relationship Id="rId5" Type="http://schemas.openxmlformats.org/officeDocument/2006/relationships/slideLayout" Target="../slideLayouts/slideLayout558.xml"/><Relationship Id="rId15" Type="http://schemas.openxmlformats.org/officeDocument/2006/relationships/slideLayout" Target="../slideLayouts/slideLayout568.xml"/><Relationship Id="rId10" Type="http://schemas.openxmlformats.org/officeDocument/2006/relationships/slideLayout" Target="../slideLayouts/slideLayout563.xml"/><Relationship Id="rId4" Type="http://schemas.openxmlformats.org/officeDocument/2006/relationships/slideLayout" Target="../slideLayouts/slideLayout557.xml"/><Relationship Id="rId9" Type="http://schemas.openxmlformats.org/officeDocument/2006/relationships/slideLayout" Target="../slideLayouts/slideLayout562.xml"/><Relationship Id="rId14" Type="http://schemas.openxmlformats.org/officeDocument/2006/relationships/slideLayout" Target="../slideLayouts/slideLayout56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6.xml"/><Relationship Id="rId13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71.xml"/><Relationship Id="rId7" Type="http://schemas.openxmlformats.org/officeDocument/2006/relationships/slideLayout" Target="../slideLayouts/slideLayout575.xml"/><Relationship Id="rId12" Type="http://schemas.openxmlformats.org/officeDocument/2006/relationships/slideLayout" Target="../slideLayouts/slideLayout580.xml"/><Relationship Id="rId2" Type="http://schemas.openxmlformats.org/officeDocument/2006/relationships/slideLayout" Target="../slideLayouts/slideLayout570.xml"/><Relationship Id="rId16" Type="http://schemas.openxmlformats.org/officeDocument/2006/relationships/theme" Target="../theme/theme39.xml"/><Relationship Id="rId1" Type="http://schemas.openxmlformats.org/officeDocument/2006/relationships/slideLayout" Target="../slideLayouts/slideLayout569.xml"/><Relationship Id="rId6" Type="http://schemas.openxmlformats.org/officeDocument/2006/relationships/slideLayout" Target="../slideLayouts/slideLayout574.xml"/><Relationship Id="rId11" Type="http://schemas.openxmlformats.org/officeDocument/2006/relationships/slideLayout" Target="../slideLayouts/slideLayout579.xml"/><Relationship Id="rId5" Type="http://schemas.openxmlformats.org/officeDocument/2006/relationships/slideLayout" Target="../slideLayouts/slideLayout573.xml"/><Relationship Id="rId15" Type="http://schemas.openxmlformats.org/officeDocument/2006/relationships/slideLayout" Target="../slideLayouts/slideLayout583.xml"/><Relationship Id="rId10" Type="http://schemas.openxmlformats.org/officeDocument/2006/relationships/slideLayout" Target="../slideLayouts/slideLayout578.xml"/><Relationship Id="rId4" Type="http://schemas.openxmlformats.org/officeDocument/2006/relationships/slideLayout" Target="../slideLayouts/slideLayout572.xml"/><Relationship Id="rId9" Type="http://schemas.openxmlformats.org/officeDocument/2006/relationships/slideLayout" Target="../slideLayouts/slideLayout577.xml"/><Relationship Id="rId14" Type="http://schemas.openxmlformats.org/officeDocument/2006/relationships/slideLayout" Target="../slideLayouts/slideLayout5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slideLayout" Target="../slideLayouts/slideLayout596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slideLayout" Target="../slideLayouts/slideLayout595.xml"/><Relationship Id="rId2" Type="http://schemas.openxmlformats.org/officeDocument/2006/relationships/slideLayout" Target="../slideLayouts/slideLayout585.xml"/><Relationship Id="rId16" Type="http://schemas.openxmlformats.org/officeDocument/2006/relationships/theme" Target="../theme/theme40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5" Type="http://schemas.openxmlformats.org/officeDocument/2006/relationships/slideLayout" Target="../slideLayouts/slideLayout59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Relationship Id="rId14" Type="http://schemas.openxmlformats.org/officeDocument/2006/relationships/slideLayout" Target="../slideLayouts/slideLayout597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6.xml"/><Relationship Id="rId13" Type="http://schemas.openxmlformats.org/officeDocument/2006/relationships/slideLayout" Target="../slideLayouts/slideLayout611.xml"/><Relationship Id="rId3" Type="http://schemas.openxmlformats.org/officeDocument/2006/relationships/slideLayout" Target="../slideLayouts/slideLayout601.xml"/><Relationship Id="rId7" Type="http://schemas.openxmlformats.org/officeDocument/2006/relationships/slideLayout" Target="../slideLayouts/slideLayout605.xml"/><Relationship Id="rId12" Type="http://schemas.openxmlformats.org/officeDocument/2006/relationships/slideLayout" Target="../slideLayouts/slideLayout610.xml"/><Relationship Id="rId2" Type="http://schemas.openxmlformats.org/officeDocument/2006/relationships/slideLayout" Target="../slideLayouts/slideLayout600.xml"/><Relationship Id="rId16" Type="http://schemas.openxmlformats.org/officeDocument/2006/relationships/theme" Target="../theme/theme41.xml"/><Relationship Id="rId1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4.xml"/><Relationship Id="rId11" Type="http://schemas.openxmlformats.org/officeDocument/2006/relationships/slideLayout" Target="../slideLayouts/slideLayout609.xml"/><Relationship Id="rId5" Type="http://schemas.openxmlformats.org/officeDocument/2006/relationships/slideLayout" Target="../slideLayouts/slideLayout603.xml"/><Relationship Id="rId15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7.xml"/><Relationship Id="rId14" Type="http://schemas.openxmlformats.org/officeDocument/2006/relationships/slideLayout" Target="../slideLayouts/slideLayout61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1.xml"/><Relationship Id="rId13" Type="http://schemas.openxmlformats.org/officeDocument/2006/relationships/slideLayout" Target="../slideLayouts/slideLayout626.xml"/><Relationship Id="rId3" Type="http://schemas.openxmlformats.org/officeDocument/2006/relationships/slideLayout" Target="../slideLayouts/slideLayout616.xml"/><Relationship Id="rId7" Type="http://schemas.openxmlformats.org/officeDocument/2006/relationships/slideLayout" Target="../slideLayouts/slideLayout620.xml"/><Relationship Id="rId12" Type="http://schemas.openxmlformats.org/officeDocument/2006/relationships/slideLayout" Target="../slideLayouts/slideLayout625.xml"/><Relationship Id="rId2" Type="http://schemas.openxmlformats.org/officeDocument/2006/relationships/slideLayout" Target="../slideLayouts/slideLayout615.xml"/><Relationship Id="rId16" Type="http://schemas.openxmlformats.org/officeDocument/2006/relationships/theme" Target="../theme/theme42.xml"/><Relationship Id="rId1" Type="http://schemas.openxmlformats.org/officeDocument/2006/relationships/slideLayout" Target="../slideLayouts/slideLayout614.xml"/><Relationship Id="rId6" Type="http://schemas.openxmlformats.org/officeDocument/2006/relationships/slideLayout" Target="../slideLayouts/slideLayout619.xml"/><Relationship Id="rId11" Type="http://schemas.openxmlformats.org/officeDocument/2006/relationships/slideLayout" Target="../slideLayouts/slideLayout624.xml"/><Relationship Id="rId5" Type="http://schemas.openxmlformats.org/officeDocument/2006/relationships/slideLayout" Target="../slideLayouts/slideLayout618.xml"/><Relationship Id="rId15" Type="http://schemas.openxmlformats.org/officeDocument/2006/relationships/slideLayout" Target="../slideLayouts/slideLayout628.xml"/><Relationship Id="rId10" Type="http://schemas.openxmlformats.org/officeDocument/2006/relationships/slideLayout" Target="../slideLayouts/slideLayout623.xml"/><Relationship Id="rId4" Type="http://schemas.openxmlformats.org/officeDocument/2006/relationships/slideLayout" Target="../slideLayouts/slideLayout617.xml"/><Relationship Id="rId9" Type="http://schemas.openxmlformats.org/officeDocument/2006/relationships/slideLayout" Target="../slideLayouts/slideLayout622.xml"/><Relationship Id="rId14" Type="http://schemas.openxmlformats.org/officeDocument/2006/relationships/slideLayout" Target="../slideLayouts/slideLayout627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6.xml"/><Relationship Id="rId13" Type="http://schemas.openxmlformats.org/officeDocument/2006/relationships/slideLayout" Target="../slideLayouts/slideLayout641.xml"/><Relationship Id="rId3" Type="http://schemas.openxmlformats.org/officeDocument/2006/relationships/slideLayout" Target="../slideLayouts/slideLayout631.xml"/><Relationship Id="rId7" Type="http://schemas.openxmlformats.org/officeDocument/2006/relationships/slideLayout" Target="../slideLayouts/slideLayout635.xml"/><Relationship Id="rId12" Type="http://schemas.openxmlformats.org/officeDocument/2006/relationships/slideLayout" Target="../slideLayouts/slideLayout640.xml"/><Relationship Id="rId2" Type="http://schemas.openxmlformats.org/officeDocument/2006/relationships/slideLayout" Target="../slideLayouts/slideLayout630.xml"/><Relationship Id="rId16" Type="http://schemas.openxmlformats.org/officeDocument/2006/relationships/theme" Target="../theme/theme43.xml"/><Relationship Id="rId1" Type="http://schemas.openxmlformats.org/officeDocument/2006/relationships/slideLayout" Target="../slideLayouts/slideLayout629.xml"/><Relationship Id="rId6" Type="http://schemas.openxmlformats.org/officeDocument/2006/relationships/slideLayout" Target="../slideLayouts/slideLayout634.xml"/><Relationship Id="rId11" Type="http://schemas.openxmlformats.org/officeDocument/2006/relationships/slideLayout" Target="../slideLayouts/slideLayout639.xml"/><Relationship Id="rId5" Type="http://schemas.openxmlformats.org/officeDocument/2006/relationships/slideLayout" Target="../slideLayouts/slideLayout633.xml"/><Relationship Id="rId1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38.xml"/><Relationship Id="rId4" Type="http://schemas.openxmlformats.org/officeDocument/2006/relationships/slideLayout" Target="../slideLayouts/slideLayout632.xml"/><Relationship Id="rId9" Type="http://schemas.openxmlformats.org/officeDocument/2006/relationships/slideLayout" Target="../slideLayouts/slideLayout637.xml"/><Relationship Id="rId14" Type="http://schemas.openxmlformats.org/officeDocument/2006/relationships/slideLayout" Target="../slideLayouts/slideLayout642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1.xml"/><Relationship Id="rId13" Type="http://schemas.openxmlformats.org/officeDocument/2006/relationships/slideLayout" Target="../slideLayouts/slideLayout656.xml"/><Relationship Id="rId3" Type="http://schemas.openxmlformats.org/officeDocument/2006/relationships/slideLayout" Target="../slideLayouts/slideLayout646.xml"/><Relationship Id="rId7" Type="http://schemas.openxmlformats.org/officeDocument/2006/relationships/slideLayout" Target="../slideLayouts/slideLayout650.xml"/><Relationship Id="rId12" Type="http://schemas.openxmlformats.org/officeDocument/2006/relationships/slideLayout" Target="../slideLayouts/slideLayout655.xml"/><Relationship Id="rId2" Type="http://schemas.openxmlformats.org/officeDocument/2006/relationships/slideLayout" Target="../slideLayouts/slideLayout645.xml"/><Relationship Id="rId16" Type="http://schemas.openxmlformats.org/officeDocument/2006/relationships/theme" Target="../theme/theme44.xml"/><Relationship Id="rId1" Type="http://schemas.openxmlformats.org/officeDocument/2006/relationships/slideLayout" Target="../slideLayouts/slideLayout644.xml"/><Relationship Id="rId6" Type="http://schemas.openxmlformats.org/officeDocument/2006/relationships/slideLayout" Target="../slideLayouts/slideLayout649.xml"/><Relationship Id="rId11" Type="http://schemas.openxmlformats.org/officeDocument/2006/relationships/slideLayout" Target="../slideLayouts/slideLayout654.xml"/><Relationship Id="rId5" Type="http://schemas.openxmlformats.org/officeDocument/2006/relationships/slideLayout" Target="../slideLayouts/slideLayout648.xml"/><Relationship Id="rId15" Type="http://schemas.openxmlformats.org/officeDocument/2006/relationships/slideLayout" Target="../slideLayouts/slideLayout658.xml"/><Relationship Id="rId10" Type="http://schemas.openxmlformats.org/officeDocument/2006/relationships/slideLayout" Target="../slideLayouts/slideLayout653.xml"/><Relationship Id="rId4" Type="http://schemas.openxmlformats.org/officeDocument/2006/relationships/slideLayout" Target="../slideLayouts/slideLayout647.xml"/><Relationship Id="rId9" Type="http://schemas.openxmlformats.org/officeDocument/2006/relationships/slideLayout" Target="../slideLayouts/slideLayout652.xml"/><Relationship Id="rId14" Type="http://schemas.openxmlformats.org/officeDocument/2006/relationships/slideLayout" Target="../slideLayouts/slideLayout657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6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661.xml"/><Relationship Id="rId7" Type="http://schemas.openxmlformats.org/officeDocument/2006/relationships/slideLayout" Target="../slideLayouts/slideLayout665.xml"/><Relationship Id="rId12" Type="http://schemas.openxmlformats.org/officeDocument/2006/relationships/slideLayout" Target="../slideLayouts/slideLayout670.xml"/><Relationship Id="rId2" Type="http://schemas.openxmlformats.org/officeDocument/2006/relationships/slideLayout" Target="../slideLayouts/slideLayout660.xml"/><Relationship Id="rId1" Type="http://schemas.openxmlformats.org/officeDocument/2006/relationships/slideLayout" Target="../slideLayouts/slideLayout659.xml"/><Relationship Id="rId6" Type="http://schemas.openxmlformats.org/officeDocument/2006/relationships/slideLayout" Target="../slideLayouts/slideLayout664.xml"/><Relationship Id="rId11" Type="http://schemas.openxmlformats.org/officeDocument/2006/relationships/slideLayout" Target="../slideLayouts/slideLayout669.xml"/><Relationship Id="rId5" Type="http://schemas.openxmlformats.org/officeDocument/2006/relationships/slideLayout" Target="../slideLayouts/slideLayout663.xml"/><Relationship Id="rId10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62.xml"/><Relationship Id="rId9" Type="http://schemas.openxmlformats.org/officeDocument/2006/relationships/slideLayout" Target="../slideLayouts/slideLayout6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25/08/2016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00F5FB2A-EE57-48DF-AA77-B744B4976BB6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  <p:sldLayoutId id="2147485376" r:id="rId2"/>
    <p:sldLayoutId id="2147485377" r:id="rId3"/>
    <p:sldLayoutId id="2147485378" r:id="rId4"/>
    <p:sldLayoutId id="2147485379" r:id="rId5"/>
    <p:sldLayoutId id="2147485380" r:id="rId6"/>
    <p:sldLayoutId id="2147485381" r:id="rId7"/>
    <p:sldLayoutId id="2147485382" r:id="rId8"/>
    <p:sldLayoutId id="2147485383" r:id="rId9"/>
    <p:sldLayoutId id="2147485384" r:id="rId10"/>
    <p:sldLayoutId id="2147485385" r:id="rId11"/>
    <p:sldLayoutId id="2147486307" r:id="rId12"/>
    <p:sldLayoutId id="2147486308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1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41" r:id="rId2"/>
    <p:sldLayoutId id="2147485542" r:id="rId3"/>
    <p:sldLayoutId id="2147485543" r:id="rId4"/>
    <p:sldLayoutId id="2147485544" r:id="rId5"/>
    <p:sldLayoutId id="2147485545" r:id="rId6"/>
    <p:sldLayoutId id="2147485546" r:id="rId7"/>
    <p:sldLayoutId id="2147485547" r:id="rId8"/>
    <p:sldLayoutId id="2147485548" r:id="rId9"/>
    <p:sldLayoutId id="2147485549" r:id="rId10"/>
    <p:sldLayoutId id="2147485550" r:id="rId11"/>
    <p:sldLayoutId id="2147485551" r:id="rId12"/>
    <p:sldLayoutId id="2147485552" r:id="rId13"/>
    <p:sldLayoutId id="2147485553" r:id="rId14"/>
    <p:sldLayoutId id="2147485554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5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  <p:sldLayoutId id="2147485567" r:id="rId12"/>
    <p:sldLayoutId id="2147485568" r:id="rId13"/>
    <p:sldLayoutId id="2147485569" r:id="rId14"/>
    <p:sldLayoutId id="2147485570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9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2" r:id="rId1"/>
    <p:sldLayoutId id="2147485573" r:id="rId2"/>
    <p:sldLayoutId id="2147485574" r:id="rId3"/>
    <p:sldLayoutId id="2147485575" r:id="rId4"/>
    <p:sldLayoutId id="2147485576" r:id="rId5"/>
    <p:sldLayoutId id="2147485577" r:id="rId6"/>
    <p:sldLayoutId id="2147485578" r:id="rId7"/>
    <p:sldLayoutId id="2147485579" r:id="rId8"/>
    <p:sldLayoutId id="2147485580" r:id="rId9"/>
    <p:sldLayoutId id="2147485581" r:id="rId10"/>
    <p:sldLayoutId id="2147485582" r:id="rId11"/>
    <p:sldLayoutId id="2147485583" r:id="rId12"/>
    <p:sldLayoutId id="2147485584" r:id="rId13"/>
    <p:sldLayoutId id="2147485585" r:id="rId14"/>
    <p:sldLayoutId id="2147485586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8" r:id="rId1"/>
    <p:sldLayoutId id="2147485589" r:id="rId2"/>
    <p:sldLayoutId id="2147485590" r:id="rId3"/>
    <p:sldLayoutId id="2147485591" r:id="rId4"/>
    <p:sldLayoutId id="2147485592" r:id="rId5"/>
    <p:sldLayoutId id="2147485593" r:id="rId6"/>
    <p:sldLayoutId id="2147485594" r:id="rId7"/>
    <p:sldLayoutId id="2147485595" r:id="rId8"/>
    <p:sldLayoutId id="2147485596" r:id="rId9"/>
    <p:sldLayoutId id="2147485597" r:id="rId10"/>
    <p:sldLayoutId id="2147485598" r:id="rId11"/>
    <p:sldLayoutId id="2147485599" r:id="rId12"/>
    <p:sldLayoutId id="2147485600" r:id="rId13"/>
    <p:sldLayoutId id="2147485601" r:id="rId14"/>
    <p:sldLayoutId id="2147485602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0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4" r:id="rId1"/>
    <p:sldLayoutId id="2147485605" r:id="rId2"/>
    <p:sldLayoutId id="2147485606" r:id="rId3"/>
    <p:sldLayoutId id="2147485607" r:id="rId4"/>
    <p:sldLayoutId id="2147485608" r:id="rId5"/>
    <p:sldLayoutId id="2147485609" r:id="rId6"/>
    <p:sldLayoutId id="2147485610" r:id="rId7"/>
    <p:sldLayoutId id="2147485611" r:id="rId8"/>
    <p:sldLayoutId id="2147485612" r:id="rId9"/>
    <p:sldLayoutId id="2147485613" r:id="rId10"/>
    <p:sldLayoutId id="2147485614" r:id="rId11"/>
    <p:sldLayoutId id="2147485615" r:id="rId12"/>
    <p:sldLayoutId id="2147485616" r:id="rId13"/>
    <p:sldLayoutId id="2147485617" r:id="rId14"/>
    <p:sldLayoutId id="2147485618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6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621" r:id="rId2"/>
    <p:sldLayoutId id="2147485622" r:id="rId3"/>
    <p:sldLayoutId id="2147485623" r:id="rId4"/>
    <p:sldLayoutId id="2147485624" r:id="rId5"/>
    <p:sldLayoutId id="2147485625" r:id="rId6"/>
    <p:sldLayoutId id="2147485626" r:id="rId7"/>
    <p:sldLayoutId id="2147485627" r:id="rId8"/>
    <p:sldLayoutId id="2147485628" r:id="rId9"/>
    <p:sldLayoutId id="2147485629" r:id="rId10"/>
    <p:sldLayoutId id="2147485630" r:id="rId11"/>
    <p:sldLayoutId id="2147485631" r:id="rId12"/>
    <p:sldLayoutId id="2147485632" r:id="rId13"/>
    <p:sldLayoutId id="2147485633" r:id="rId14"/>
    <p:sldLayoutId id="2147485634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3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6" r:id="rId1"/>
    <p:sldLayoutId id="2147485637" r:id="rId2"/>
    <p:sldLayoutId id="2147485638" r:id="rId3"/>
    <p:sldLayoutId id="2147485639" r:id="rId4"/>
    <p:sldLayoutId id="2147485640" r:id="rId5"/>
    <p:sldLayoutId id="2147485641" r:id="rId6"/>
    <p:sldLayoutId id="2147485642" r:id="rId7"/>
    <p:sldLayoutId id="2147485643" r:id="rId8"/>
    <p:sldLayoutId id="2147485644" r:id="rId9"/>
    <p:sldLayoutId id="2147485645" r:id="rId10"/>
    <p:sldLayoutId id="2147485646" r:id="rId11"/>
    <p:sldLayoutId id="2147485647" r:id="rId12"/>
    <p:sldLayoutId id="2147485648" r:id="rId13"/>
    <p:sldLayoutId id="2147485649" r:id="rId14"/>
    <p:sldLayoutId id="2147485650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2" r:id="rId1"/>
    <p:sldLayoutId id="2147485653" r:id="rId2"/>
    <p:sldLayoutId id="2147485654" r:id="rId3"/>
    <p:sldLayoutId id="2147485655" r:id="rId4"/>
    <p:sldLayoutId id="2147485656" r:id="rId5"/>
    <p:sldLayoutId id="2147485657" r:id="rId6"/>
    <p:sldLayoutId id="2147485658" r:id="rId7"/>
    <p:sldLayoutId id="2147485659" r:id="rId8"/>
    <p:sldLayoutId id="2147485660" r:id="rId9"/>
    <p:sldLayoutId id="2147485661" r:id="rId10"/>
    <p:sldLayoutId id="2147485662" r:id="rId11"/>
    <p:sldLayoutId id="2147485663" r:id="rId12"/>
    <p:sldLayoutId id="2147485664" r:id="rId13"/>
    <p:sldLayoutId id="2147485665" r:id="rId14"/>
    <p:sldLayoutId id="2147485666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8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8" r:id="rId1"/>
    <p:sldLayoutId id="2147485669" r:id="rId2"/>
    <p:sldLayoutId id="2147485670" r:id="rId3"/>
    <p:sldLayoutId id="2147485671" r:id="rId4"/>
    <p:sldLayoutId id="2147485672" r:id="rId5"/>
    <p:sldLayoutId id="2147485673" r:id="rId6"/>
    <p:sldLayoutId id="2147485674" r:id="rId7"/>
    <p:sldLayoutId id="2147485675" r:id="rId8"/>
    <p:sldLayoutId id="2147485676" r:id="rId9"/>
    <p:sldLayoutId id="2147485677" r:id="rId10"/>
    <p:sldLayoutId id="2147485678" r:id="rId11"/>
    <p:sldLayoutId id="2147485679" r:id="rId12"/>
    <p:sldLayoutId id="2147485680" r:id="rId13"/>
    <p:sldLayoutId id="2147485681" r:id="rId14"/>
    <p:sldLayoutId id="2147485682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6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  <p:sldLayoutId id="2147485691" r:id="rId8"/>
    <p:sldLayoutId id="2147485692" r:id="rId9"/>
    <p:sldLayoutId id="2147485693" r:id="rId10"/>
    <p:sldLayoutId id="2147485694" r:id="rId11"/>
    <p:sldLayoutId id="2147485695" r:id="rId12"/>
    <p:sldLayoutId id="2147485696" r:id="rId13"/>
    <p:sldLayoutId id="2147485697" r:id="rId14"/>
    <p:sldLayoutId id="2147485698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5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9" r:id="rId1"/>
    <p:sldLayoutId id="2147485400" r:id="rId2"/>
    <p:sldLayoutId id="2147485401" r:id="rId3"/>
    <p:sldLayoutId id="2147485402" r:id="rId4"/>
    <p:sldLayoutId id="2147485403" r:id="rId5"/>
    <p:sldLayoutId id="2147485404" r:id="rId6"/>
    <p:sldLayoutId id="2147485405" r:id="rId7"/>
    <p:sldLayoutId id="2147485406" r:id="rId8"/>
    <p:sldLayoutId id="2147485407" r:id="rId9"/>
    <p:sldLayoutId id="2147485408" r:id="rId10"/>
    <p:sldLayoutId id="2147485409" r:id="rId11"/>
    <p:sldLayoutId id="2147485410" r:id="rId12"/>
    <p:sldLayoutId id="2147485411" r:id="rId13"/>
    <p:sldLayoutId id="2147485412" r:id="rId14"/>
    <p:sldLayoutId id="2147485413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4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0" r:id="rId1"/>
    <p:sldLayoutId id="2147485701" r:id="rId2"/>
    <p:sldLayoutId id="2147485702" r:id="rId3"/>
    <p:sldLayoutId id="2147485703" r:id="rId4"/>
    <p:sldLayoutId id="2147485704" r:id="rId5"/>
    <p:sldLayoutId id="2147485705" r:id="rId6"/>
    <p:sldLayoutId id="2147485706" r:id="rId7"/>
    <p:sldLayoutId id="2147485707" r:id="rId8"/>
    <p:sldLayoutId id="2147485708" r:id="rId9"/>
    <p:sldLayoutId id="2147485709" r:id="rId10"/>
    <p:sldLayoutId id="2147485710" r:id="rId11"/>
    <p:sldLayoutId id="2147485711" r:id="rId12"/>
    <p:sldLayoutId id="2147485712" r:id="rId13"/>
    <p:sldLayoutId id="2147485713" r:id="rId14"/>
    <p:sldLayoutId id="2147485714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3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  <p:sldLayoutId id="2147485727" r:id="rId12"/>
    <p:sldLayoutId id="2147485728" r:id="rId13"/>
    <p:sldLayoutId id="2147485729" r:id="rId14"/>
    <p:sldLayoutId id="2147485730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2" r:id="rId1"/>
    <p:sldLayoutId id="2147485733" r:id="rId2"/>
    <p:sldLayoutId id="2147485734" r:id="rId3"/>
    <p:sldLayoutId id="2147485735" r:id="rId4"/>
    <p:sldLayoutId id="2147485736" r:id="rId5"/>
    <p:sldLayoutId id="2147485737" r:id="rId6"/>
    <p:sldLayoutId id="2147485738" r:id="rId7"/>
    <p:sldLayoutId id="2147485739" r:id="rId8"/>
    <p:sldLayoutId id="2147485740" r:id="rId9"/>
    <p:sldLayoutId id="2147485741" r:id="rId10"/>
    <p:sldLayoutId id="2147485742" r:id="rId11"/>
    <p:sldLayoutId id="2147485743" r:id="rId12"/>
    <p:sldLayoutId id="2147485744" r:id="rId13"/>
    <p:sldLayoutId id="2147485745" r:id="rId14"/>
    <p:sldLayoutId id="2147485746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5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8" r:id="rId1"/>
    <p:sldLayoutId id="2147485749" r:id="rId2"/>
    <p:sldLayoutId id="2147485750" r:id="rId3"/>
    <p:sldLayoutId id="2147485751" r:id="rId4"/>
    <p:sldLayoutId id="2147485752" r:id="rId5"/>
    <p:sldLayoutId id="2147485753" r:id="rId6"/>
    <p:sldLayoutId id="2147485754" r:id="rId7"/>
    <p:sldLayoutId id="2147485755" r:id="rId8"/>
    <p:sldLayoutId id="2147485756" r:id="rId9"/>
    <p:sldLayoutId id="2147485757" r:id="rId10"/>
    <p:sldLayoutId id="2147485758" r:id="rId11"/>
    <p:sldLayoutId id="2147485759" r:id="rId12"/>
    <p:sldLayoutId id="2147485760" r:id="rId13"/>
    <p:sldLayoutId id="2147485761" r:id="rId14"/>
    <p:sldLayoutId id="2147485762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0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4" r:id="rId1"/>
    <p:sldLayoutId id="2147485765" r:id="rId2"/>
    <p:sldLayoutId id="2147485766" r:id="rId3"/>
    <p:sldLayoutId id="2147485767" r:id="rId4"/>
    <p:sldLayoutId id="2147485768" r:id="rId5"/>
    <p:sldLayoutId id="2147485769" r:id="rId6"/>
    <p:sldLayoutId id="2147485770" r:id="rId7"/>
    <p:sldLayoutId id="2147485771" r:id="rId8"/>
    <p:sldLayoutId id="2147485772" r:id="rId9"/>
    <p:sldLayoutId id="2147485773" r:id="rId10"/>
    <p:sldLayoutId id="2147485774" r:id="rId11"/>
    <p:sldLayoutId id="2147485775" r:id="rId12"/>
    <p:sldLayoutId id="2147485776" r:id="rId13"/>
    <p:sldLayoutId id="2147485777" r:id="rId14"/>
    <p:sldLayoutId id="2147485778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0" r:id="rId1"/>
    <p:sldLayoutId id="2147485781" r:id="rId2"/>
    <p:sldLayoutId id="2147485782" r:id="rId3"/>
    <p:sldLayoutId id="2147485783" r:id="rId4"/>
    <p:sldLayoutId id="2147485784" r:id="rId5"/>
    <p:sldLayoutId id="2147485785" r:id="rId6"/>
    <p:sldLayoutId id="2147485786" r:id="rId7"/>
    <p:sldLayoutId id="2147485787" r:id="rId8"/>
    <p:sldLayoutId id="2147485788" r:id="rId9"/>
    <p:sldLayoutId id="2147485789" r:id="rId10"/>
    <p:sldLayoutId id="2147485790" r:id="rId11"/>
    <p:sldLayoutId id="2147485791" r:id="rId12"/>
    <p:sldLayoutId id="2147485792" r:id="rId13"/>
    <p:sldLayoutId id="2147485793" r:id="rId14"/>
    <p:sldLayoutId id="2147485794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1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6" r:id="rId1"/>
    <p:sldLayoutId id="2147485797" r:id="rId2"/>
    <p:sldLayoutId id="2147485798" r:id="rId3"/>
    <p:sldLayoutId id="2147485799" r:id="rId4"/>
    <p:sldLayoutId id="2147485800" r:id="rId5"/>
    <p:sldLayoutId id="2147485801" r:id="rId6"/>
    <p:sldLayoutId id="2147485802" r:id="rId7"/>
    <p:sldLayoutId id="2147485803" r:id="rId8"/>
    <p:sldLayoutId id="2147485804" r:id="rId9"/>
    <p:sldLayoutId id="2147485805" r:id="rId10"/>
    <p:sldLayoutId id="2147485806" r:id="rId11"/>
    <p:sldLayoutId id="2147485807" r:id="rId12"/>
    <p:sldLayoutId id="2147485808" r:id="rId13"/>
    <p:sldLayoutId id="2147485809" r:id="rId14"/>
    <p:sldLayoutId id="2147485810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6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2" r:id="rId1"/>
    <p:sldLayoutId id="2147485813" r:id="rId2"/>
    <p:sldLayoutId id="2147485814" r:id="rId3"/>
    <p:sldLayoutId id="2147485815" r:id="rId4"/>
    <p:sldLayoutId id="2147485816" r:id="rId5"/>
    <p:sldLayoutId id="2147485817" r:id="rId6"/>
    <p:sldLayoutId id="2147485818" r:id="rId7"/>
    <p:sldLayoutId id="2147485819" r:id="rId8"/>
    <p:sldLayoutId id="2147485820" r:id="rId9"/>
    <p:sldLayoutId id="2147485821" r:id="rId10"/>
    <p:sldLayoutId id="2147485822" r:id="rId11"/>
    <p:sldLayoutId id="2147485823" r:id="rId12"/>
    <p:sldLayoutId id="2147485824" r:id="rId13"/>
    <p:sldLayoutId id="2147485825" r:id="rId14"/>
    <p:sldLayoutId id="2147485826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9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8" r:id="rId1"/>
    <p:sldLayoutId id="2147485829" r:id="rId2"/>
    <p:sldLayoutId id="2147485830" r:id="rId3"/>
    <p:sldLayoutId id="2147485831" r:id="rId4"/>
    <p:sldLayoutId id="2147485832" r:id="rId5"/>
    <p:sldLayoutId id="2147485833" r:id="rId6"/>
    <p:sldLayoutId id="2147485834" r:id="rId7"/>
    <p:sldLayoutId id="2147485835" r:id="rId8"/>
    <p:sldLayoutId id="2147485836" r:id="rId9"/>
    <p:sldLayoutId id="2147485837" r:id="rId10"/>
    <p:sldLayoutId id="2147485838" r:id="rId11"/>
    <p:sldLayoutId id="2147485839" r:id="rId12"/>
    <p:sldLayoutId id="2147485840" r:id="rId13"/>
    <p:sldLayoutId id="2147485841" r:id="rId14"/>
    <p:sldLayoutId id="2147485842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8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4" r:id="rId1"/>
    <p:sldLayoutId id="2147485845" r:id="rId2"/>
    <p:sldLayoutId id="2147485846" r:id="rId3"/>
    <p:sldLayoutId id="2147485847" r:id="rId4"/>
    <p:sldLayoutId id="2147485848" r:id="rId5"/>
    <p:sldLayoutId id="2147485849" r:id="rId6"/>
    <p:sldLayoutId id="2147485850" r:id="rId7"/>
    <p:sldLayoutId id="2147485851" r:id="rId8"/>
    <p:sldLayoutId id="2147485852" r:id="rId9"/>
    <p:sldLayoutId id="2147485853" r:id="rId10"/>
    <p:sldLayoutId id="2147485854" r:id="rId11"/>
    <p:sldLayoutId id="2147485855" r:id="rId12"/>
    <p:sldLayoutId id="2147485856" r:id="rId13"/>
    <p:sldLayoutId id="2147485857" r:id="rId14"/>
    <p:sldLayoutId id="2147485858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5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5" r:id="rId1"/>
    <p:sldLayoutId id="2147485416" r:id="rId2"/>
    <p:sldLayoutId id="2147485417" r:id="rId3"/>
    <p:sldLayoutId id="2147485418" r:id="rId4"/>
    <p:sldLayoutId id="2147485419" r:id="rId5"/>
    <p:sldLayoutId id="2147485420" r:id="rId6"/>
    <p:sldLayoutId id="2147485421" r:id="rId7"/>
    <p:sldLayoutId id="2147485422" r:id="rId8"/>
    <p:sldLayoutId id="2147485423" r:id="rId9"/>
    <p:sldLayoutId id="2147485424" r:id="rId10"/>
    <p:sldLayoutId id="2147485425" r:id="rId11"/>
    <p:sldLayoutId id="2147485426" r:id="rId12"/>
    <p:sldLayoutId id="2147485427" r:id="rId13"/>
    <p:sldLayoutId id="2147485428" r:id="rId14"/>
    <p:sldLayoutId id="2147485429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3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0" r:id="rId1"/>
    <p:sldLayoutId id="2147485861" r:id="rId2"/>
    <p:sldLayoutId id="2147485862" r:id="rId3"/>
    <p:sldLayoutId id="2147485863" r:id="rId4"/>
    <p:sldLayoutId id="2147485864" r:id="rId5"/>
    <p:sldLayoutId id="2147485865" r:id="rId6"/>
    <p:sldLayoutId id="2147485866" r:id="rId7"/>
    <p:sldLayoutId id="2147485867" r:id="rId8"/>
    <p:sldLayoutId id="2147485868" r:id="rId9"/>
    <p:sldLayoutId id="2147485869" r:id="rId10"/>
    <p:sldLayoutId id="2147485870" r:id="rId11"/>
    <p:sldLayoutId id="2147485871" r:id="rId12"/>
    <p:sldLayoutId id="2147485872" r:id="rId13"/>
    <p:sldLayoutId id="2147485873" r:id="rId14"/>
    <p:sldLayoutId id="2147485874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7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6" r:id="rId1"/>
    <p:sldLayoutId id="2147485877" r:id="rId2"/>
    <p:sldLayoutId id="2147485878" r:id="rId3"/>
    <p:sldLayoutId id="2147485879" r:id="rId4"/>
    <p:sldLayoutId id="2147485880" r:id="rId5"/>
    <p:sldLayoutId id="2147485881" r:id="rId6"/>
    <p:sldLayoutId id="2147485882" r:id="rId7"/>
    <p:sldLayoutId id="2147485883" r:id="rId8"/>
    <p:sldLayoutId id="2147485884" r:id="rId9"/>
    <p:sldLayoutId id="2147485885" r:id="rId10"/>
    <p:sldLayoutId id="2147485886" r:id="rId11"/>
    <p:sldLayoutId id="2147485887" r:id="rId12"/>
    <p:sldLayoutId id="2147485888" r:id="rId13"/>
    <p:sldLayoutId id="2147485889" r:id="rId14"/>
    <p:sldLayoutId id="2147485890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6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2" r:id="rId1"/>
    <p:sldLayoutId id="2147485893" r:id="rId2"/>
    <p:sldLayoutId id="2147485894" r:id="rId3"/>
    <p:sldLayoutId id="2147485895" r:id="rId4"/>
    <p:sldLayoutId id="2147485896" r:id="rId5"/>
    <p:sldLayoutId id="2147485897" r:id="rId6"/>
    <p:sldLayoutId id="2147485898" r:id="rId7"/>
    <p:sldLayoutId id="2147485899" r:id="rId8"/>
    <p:sldLayoutId id="2147485900" r:id="rId9"/>
    <p:sldLayoutId id="2147485901" r:id="rId10"/>
    <p:sldLayoutId id="2147485902" r:id="rId11"/>
    <p:sldLayoutId id="2147485903" r:id="rId12"/>
    <p:sldLayoutId id="2147485904" r:id="rId13"/>
    <p:sldLayoutId id="2147485905" r:id="rId14"/>
    <p:sldLayoutId id="2147485906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0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8" r:id="rId1"/>
    <p:sldLayoutId id="2147485909" r:id="rId2"/>
    <p:sldLayoutId id="2147485910" r:id="rId3"/>
    <p:sldLayoutId id="2147485911" r:id="rId4"/>
    <p:sldLayoutId id="2147485912" r:id="rId5"/>
    <p:sldLayoutId id="2147485913" r:id="rId6"/>
    <p:sldLayoutId id="2147485914" r:id="rId7"/>
    <p:sldLayoutId id="2147485915" r:id="rId8"/>
    <p:sldLayoutId id="2147485916" r:id="rId9"/>
    <p:sldLayoutId id="2147485917" r:id="rId10"/>
    <p:sldLayoutId id="2147485918" r:id="rId11"/>
    <p:sldLayoutId id="2147485919" r:id="rId12"/>
    <p:sldLayoutId id="2147485920" r:id="rId13"/>
    <p:sldLayoutId id="2147485921" r:id="rId14"/>
    <p:sldLayoutId id="2147485922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7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4" r:id="rId1"/>
    <p:sldLayoutId id="2147485925" r:id="rId2"/>
    <p:sldLayoutId id="2147485926" r:id="rId3"/>
    <p:sldLayoutId id="2147485927" r:id="rId4"/>
    <p:sldLayoutId id="2147485928" r:id="rId5"/>
    <p:sldLayoutId id="2147485929" r:id="rId6"/>
    <p:sldLayoutId id="2147485930" r:id="rId7"/>
    <p:sldLayoutId id="2147485931" r:id="rId8"/>
    <p:sldLayoutId id="2147485932" r:id="rId9"/>
    <p:sldLayoutId id="2147485933" r:id="rId10"/>
    <p:sldLayoutId id="2147485934" r:id="rId11"/>
    <p:sldLayoutId id="2147485935" r:id="rId12"/>
    <p:sldLayoutId id="2147485936" r:id="rId13"/>
    <p:sldLayoutId id="2147485937" r:id="rId14"/>
    <p:sldLayoutId id="2147485938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53" r:id="rId1"/>
    <p:sldLayoutId id="2147485954" r:id="rId2"/>
    <p:sldLayoutId id="2147485955" r:id="rId3"/>
    <p:sldLayoutId id="2147485956" r:id="rId4"/>
    <p:sldLayoutId id="2147485957" r:id="rId5"/>
    <p:sldLayoutId id="2147485958" r:id="rId6"/>
    <p:sldLayoutId id="2147485959" r:id="rId7"/>
    <p:sldLayoutId id="2147485960" r:id="rId8"/>
    <p:sldLayoutId id="2147485961" r:id="rId9"/>
    <p:sldLayoutId id="2147485962" r:id="rId10"/>
    <p:sldLayoutId id="2147485963" r:id="rId11"/>
    <p:sldLayoutId id="2147485964" r:id="rId12"/>
    <p:sldLayoutId id="2147485965" r:id="rId13"/>
    <p:sldLayoutId id="2147485966" r:id="rId14"/>
    <p:sldLayoutId id="2147485967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6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9" r:id="rId1"/>
    <p:sldLayoutId id="2147485970" r:id="rId2"/>
    <p:sldLayoutId id="2147485971" r:id="rId3"/>
    <p:sldLayoutId id="2147485972" r:id="rId4"/>
    <p:sldLayoutId id="2147485973" r:id="rId5"/>
    <p:sldLayoutId id="2147485974" r:id="rId6"/>
    <p:sldLayoutId id="2147485975" r:id="rId7"/>
    <p:sldLayoutId id="2147485976" r:id="rId8"/>
    <p:sldLayoutId id="2147485977" r:id="rId9"/>
    <p:sldLayoutId id="2147485978" r:id="rId10"/>
    <p:sldLayoutId id="2147485979" r:id="rId11"/>
    <p:sldLayoutId id="2147485980" r:id="rId12"/>
    <p:sldLayoutId id="2147485981" r:id="rId13"/>
    <p:sldLayoutId id="2147485982" r:id="rId14"/>
    <p:sldLayoutId id="2147485983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1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5" r:id="rId1"/>
    <p:sldLayoutId id="2147485986" r:id="rId2"/>
    <p:sldLayoutId id="2147485987" r:id="rId3"/>
    <p:sldLayoutId id="2147485988" r:id="rId4"/>
    <p:sldLayoutId id="2147485989" r:id="rId5"/>
    <p:sldLayoutId id="2147485990" r:id="rId6"/>
    <p:sldLayoutId id="2147485991" r:id="rId7"/>
    <p:sldLayoutId id="2147485992" r:id="rId8"/>
    <p:sldLayoutId id="2147485993" r:id="rId9"/>
    <p:sldLayoutId id="2147485994" r:id="rId10"/>
    <p:sldLayoutId id="2147485995" r:id="rId11"/>
    <p:sldLayoutId id="2147485996" r:id="rId12"/>
    <p:sldLayoutId id="2147485997" r:id="rId13"/>
    <p:sldLayoutId id="2147485998" r:id="rId14"/>
    <p:sldLayoutId id="2147485999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1" r:id="rId1"/>
    <p:sldLayoutId id="2147486002" r:id="rId2"/>
    <p:sldLayoutId id="2147486003" r:id="rId3"/>
    <p:sldLayoutId id="2147486004" r:id="rId4"/>
    <p:sldLayoutId id="2147486005" r:id="rId5"/>
    <p:sldLayoutId id="2147486006" r:id="rId6"/>
    <p:sldLayoutId id="2147486007" r:id="rId7"/>
    <p:sldLayoutId id="2147486008" r:id="rId8"/>
    <p:sldLayoutId id="2147486009" r:id="rId9"/>
    <p:sldLayoutId id="2147486010" r:id="rId10"/>
    <p:sldLayoutId id="2147486011" r:id="rId11"/>
    <p:sldLayoutId id="2147486012" r:id="rId12"/>
    <p:sldLayoutId id="2147486013" r:id="rId13"/>
    <p:sldLayoutId id="2147486014" r:id="rId14"/>
    <p:sldLayoutId id="2147486015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9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7" r:id="rId1"/>
    <p:sldLayoutId id="2147486018" r:id="rId2"/>
    <p:sldLayoutId id="2147486019" r:id="rId3"/>
    <p:sldLayoutId id="2147486020" r:id="rId4"/>
    <p:sldLayoutId id="2147486021" r:id="rId5"/>
    <p:sldLayoutId id="2147486022" r:id="rId6"/>
    <p:sldLayoutId id="2147486023" r:id="rId7"/>
    <p:sldLayoutId id="2147486024" r:id="rId8"/>
    <p:sldLayoutId id="2147486025" r:id="rId9"/>
    <p:sldLayoutId id="2147486026" r:id="rId10"/>
    <p:sldLayoutId id="2147486027" r:id="rId11"/>
    <p:sldLayoutId id="2147486028" r:id="rId12"/>
    <p:sldLayoutId id="2147486029" r:id="rId13"/>
    <p:sldLayoutId id="2147486030" r:id="rId14"/>
    <p:sldLayoutId id="2147486031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2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1" r:id="rId1"/>
    <p:sldLayoutId id="2147485432" r:id="rId2"/>
    <p:sldLayoutId id="2147485433" r:id="rId3"/>
    <p:sldLayoutId id="2147485434" r:id="rId4"/>
    <p:sldLayoutId id="2147485435" r:id="rId5"/>
    <p:sldLayoutId id="2147485436" r:id="rId6"/>
    <p:sldLayoutId id="2147485437" r:id="rId7"/>
    <p:sldLayoutId id="2147485438" r:id="rId8"/>
    <p:sldLayoutId id="2147485439" r:id="rId9"/>
    <p:sldLayoutId id="2147485440" r:id="rId10"/>
    <p:sldLayoutId id="2147485441" r:id="rId11"/>
    <p:sldLayoutId id="2147485442" r:id="rId12"/>
    <p:sldLayoutId id="2147485443" r:id="rId13"/>
    <p:sldLayoutId id="2147485444" r:id="rId14"/>
    <p:sldLayoutId id="2147485445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33" r:id="rId1"/>
    <p:sldLayoutId id="2147486034" r:id="rId2"/>
    <p:sldLayoutId id="2147486035" r:id="rId3"/>
    <p:sldLayoutId id="2147486036" r:id="rId4"/>
    <p:sldLayoutId id="2147486037" r:id="rId5"/>
    <p:sldLayoutId id="2147486038" r:id="rId6"/>
    <p:sldLayoutId id="2147486039" r:id="rId7"/>
    <p:sldLayoutId id="2147486040" r:id="rId8"/>
    <p:sldLayoutId id="2147486041" r:id="rId9"/>
    <p:sldLayoutId id="2147486042" r:id="rId10"/>
    <p:sldLayoutId id="2147486043" r:id="rId11"/>
    <p:sldLayoutId id="2147486044" r:id="rId12"/>
    <p:sldLayoutId id="2147486045" r:id="rId13"/>
    <p:sldLayoutId id="2147486046" r:id="rId14"/>
    <p:sldLayoutId id="2147486047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4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9" r:id="rId1"/>
    <p:sldLayoutId id="2147486050" r:id="rId2"/>
    <p:sldLayoutId id="2147486051" r:id="rId3"/>
    <p:sldLayoutId id="2147486052" r:id="rId4"/>
    <p:sldLayoutId id="2147486053" r:id="rId5"/>
    <p:sldLayoutId id="2147486054" r:id="rId6"/>
    <p:sldLayoutId id="2147486055" r:id="rId7"/>
    <p:sldLayoutId id="2147486056" r:id="rId8"/>
    <p:sldLayoutId id="2147486057" r:id="rId9"/>
    <p:sldLayoutId id="2147486058" r:id="rId10"/>
    <p:sldLayoutId id="2147486059" r:id="rId11"/>
    <p:sldLayoutId id="2147486060" r:id="rId12"/>
    <p:sldLayoutId id="2147486061" r:id="rId13"/>
    <p:sldLayoutId id="2147486062" r:id="rId14"/>
    <p:sldLayoutId id="2147486063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2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5" r:id="rId1"/>
    <p:sldLayoutId id="2147486066" r:id="rId2"/>
    <p:sldLayoutId id="2147486067" r:id="rId3"/>
    <p:sldLayoutId id="2147486068" r:id="rId4"/>
    <p:sldLayoutId id="2147486069" r:id="rId5"/>
    <p:sldLayoutId id="2147486070" r:id="rId6"/>
    <p:sldLayoutId id="2147486071" r:id="rId7"/>
    <p:sldLayoutId id="2147486072" r:id="rId8"/>
    <p:sldLayoutId id="2147486073" r:id="rId9"/>
    <p:sldLayoutId id="2147486074" r:id="rId10"/>
    <p:sldLayoutId id="2147486075" r:id="rId11"/>
    <p:sldLayoutId id="2147486076" r:id="rId12"/>
    <p:sldLayoutId id="2147486077" r:id="rId13"/>
    <p:sldLayoutId id="2147486078" r:id="rId14"/>
    <p:sldLayoutId id="2147486079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6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1" r:id="rId1"/>
    <p:sldLayoutId id="2147486082" r:id="rId2"/>
    <p:sldLayoutId id="2147486083" r:id="rId3"/>
    <p:sldLayoutId id="2147486084" r:id="rId4"/>
    <p:sldLayoutId id="2147486085" r:id="rId5"/>
    <p:sldLayoutId id="2147486086" r:id="rId6"/>
    <p:sldLayoutId id="2147486087" r:id="rId7"/>
    <p:sldLayoutId id="2147486088" r:id="rId8"/>
    <p:sldLayoutId id="2147486089" r:id="rId9"/>
    <p:sldLayoutId id="2147486090" r:id="rId10"/>
    <p:sldLayoutId id="2147486091" r:id="rId11"/>
    <p:sldLayoutId id="2147486092" r:id="rId12"/>
    <p:sldLayoutId id="2147486093" r:id="rId13"/>
    <p:sldLayoutId id="2147486094" r:id="rId14"/>
    <p:sldLayoutId id="2147486095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9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7" r:id="rId1"/>
    <p:sldLayoutId id="2147486098" r:id="rId2"/>
    <p:sldLayoutId id="2147486099" r:id="rId3"/>
    <p:sldLayoutId id="2147486100" r:id="rId4"/>
    <p:sldLayoutId id="2147486101" r:id="rId5"/>
    <p:sldLayoutId id="2147486102" r:id="rId6"/>
    <p:sldLayoutId id="2147486103" r:id="rId7"/>
    <p:sldLayoutId id="2147486104" r:id="rId8"/>
    <p:sldLayoutId id="2147486105" r:id="rId9"/>
    <p:sldLayoutId id="2147486106" r:id="rId10"/>
    <p:sldLayoutId id="2147486107" r:id="rId11"/>
    <p:sldLayoutId id="2147486108" r:id="rId12"/>
    <p:sldLayoutId id="2147486109" r:id="rId13"/>
    <p:sldLayoutId id="2147486110" r:id="rId14"/>
    <p:sldLayoutId id="2147486111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94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E66BF00-CA86-4E3F-B095-E2792D4473D8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11FE1D-233E-4195-87DB-FC364665436C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8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95" r:id="rId1"/>
    <p:sldLayoutId id="2147486296" r:id="rId2"/>
    <p:sldLayoutId id="2147486297" r:id="rId3"/>
    <p:sldLayoutId id="2147486298" r:id="rId4"/>
    <p:sldLayoutId id="2147486299" r:id="rId5"/>
    <p:sldLayoutId id="2147486300" r:id="rId6"/>
    <p:sldLayoutId id="2147486301" r:id="rId7"/>
    <p:sldLayoutId id="2147486302" r:id="rId8"/>
    <p:sldLayoutId id="2147486303" r:id="rId9"/>
    <p:sldLayoutId id="2147486304" r:id="rId10"/>
    <p:sldLayoutId id="2147486305" r:id="rId11"/>
    <p:sldLayoutId id="2147486306" r:id="rId12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0" r:id="rId1"/>
    <p:sldLayoutId id="2147485461" r:id="rId2"/>
    <p:sldLayoutId id="2147485462" r:id="rId3"/>
    <p:sldLayoutId id="2147485463" r:id="rId4"/>
    <p:sldLayoutId id="2147485464" r:id="rId5"/>
    <p:sldLayoutId id="2147485465" r:id="rId6"/>
    <p:sldLayoutId id="2147485466" r:id="rId7"/>
    <p:sldLayoutId id="2147485467" r:id="rId8"/>
    <p:sldLayoutId id="2147485468" r:id="rId9"/>
    <p:sldLayoutId id="2147485469" r:id="rId10"/>
    <p:sldLayoutId id="2147485470" r:id="rId11"/>
    <p:sldLayoutId id="2147485471" r:id="rId12"/>
    <p:sldLayoutId id="2147485472" r:id="rId13"/>
    <p:sldLayoutId id="2147485473" r:id="rId14"/>
    <p:sldLayoutId id="2147485474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2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6" r:id="rId1"/>
    <p:sldLayoutId id="2147485477" r:id="rId2"/>
    <p:sldLayoutId id="2147485478" r:id="rId3"/>
    <p:sldLayoutId id="2147485479" r:id="rId4"/>
    <p:sldLayoutId id="2147485480" r:id="rId5"/>
    <p:sldLayoutId id="2147485481" r:id="rId6"/>
    <p:sldLayoutId id="2147485482" r:id="rId7"/>
    <p:sldLayoutId id="2147485483" r:id="rId8"/>
    <p:sldLayoutId id="2147485484" r:id="rId9"/>
    <p:sldLayoutId id="2147485485" r:id="rId10"/>
    <p:sldLayoutId id="2147485486" r:id="rId11"/>
    <p:sldLayoutId id="2147485487" r:id="rId12"/>
    <p:sldLayoutId id="2147485488" r:id="rId13"/>
    <p:sldLayoutId id="2147485489" r:id="rId14"/>
    <p:sldLayoutId id="2147485490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6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2" r:id="rId1"/>
    <p:sldLayoutId id="2147485493" r:id="rId2"/>
    <p:sldLayoutId id="2147485494" r:id="rId3"/>
    <p:sldLayoutId id="2147485495" r:id="rId4"/>
    <p:sldLayoutId id="2147485496" r:id="rId5"/>
    <p:sldLayoutId id="2147485497" r:id="rId6"/>
    <p:sldLayoutId id="2147485498" r:id="rId7"/>
    <p:sldLayoutId id="2147485499" r:id="rId8"/>
    <p:sldLayoutId id="2147485500" r:id="rId9"/>
    <p:sldLayoutId id="2147485501" r:id="rId10"/>
    <p:sldLayoutId id="2147485502" r:id="rId11"/>
    <p:sldLayoutId id="2147485503" r:id="rId12"/>
    <p:sldLayoutId id="2147485504" r:id="rId13"/>
    <p:sldLayoutId id="2147485505" r:id="rId14"/>
    <p:sldLayoutId id="2147485506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6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8" r:id="rId1"/>
    <p:sldLayoutId id="2147485509" r:id="rId2"/>
    <p:sldLayoutId id="2147485510" r:id="rId3"/>
    <p:sldLayoutId id="2147485511" r:id="rId4"/>
    <p:sldLayoutId id="2147485512" r:id="rId5"/>
    <p:sldLayoutId id="2147485513" r:id="rId6"/>
    <p:sldLayoutId id="2147485514" r:id="rId7"/>
    <p:sldLayoutId id="2147485515" r:id="rId8"/>
    <p:sldLayoutId id="2147485516" r:id="rId9"/>
    <p:sldLayoutId id="2147485517" r:id="rId10"/>
    <p:sldLayoutId id="2147485518" r:id="rId11"/>
    <p:sldLayoutId id="2147485519" r:id="rId12"/>
    <p:sldLayoutId id="2147485520" r:id="rId13"/>
    <p:sldLayoutId id="2147485521" r:id="rId14"/>
    <p:sldLayoutId id="2147485522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7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4" r:id="rId1"/>
    <p:sldLayoutId id="2147485525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  <p:sldLayoutId id="2147485535" r:id="rId12"/>
    <p:sldLayoutId id="2147485536" r:id="rId13"/>
    <p:sldLayoutId id="2147485537" r:id="rId14"/>
    <p:sldLayoutId id="2147485538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deploy.co.nz/responscar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63564" y="1286760"/>
            <a:ext cx="90725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B19125-0028-43BD-B5E0-B57561983FC6}" type="slidenum">
              <a:rPr lang="en-NZ" sz="1000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75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solidFill>
                  <a:srgbClr val="0000FF"/>
                </a:solidFill>
                <a:latin typeface="Arial" pitchFamily="34" charset="0"/>
              </a:rPr>
              <a:t>Welcome to the </a:t>
            </a:r>
            <a:endParaRPr lang="en-NZ" sz="40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NZ" sz="4000" b="1" dirty="0" smtClean="0">
                <a:solidFill>
                  <a:srgbClr val="0000FF"/>
                </a:solidFill>
                <a:latin typeface="Arial" pitchFamily="34" charset="0"/>
              </a:rPr>
              <a:t>Responsible Care NZ </a:t>
            </a:r>
          </a:p>
          <a:p>
            <a:pPr algn="ctr"/>
            <a:r>
              <a:rPr lang="en-NZ" sz="4000" b="1" dirty="0" smtClean="0">
                <a:solidFill>
                  <a:srgbClr val="0000FF"/>
                </a:solidFill>
                <a:latin typeface="Arial" pitchFamily="34" charset="0"/>
              </a:rPr>
              <a:t>AGM </a:t>
            </a:r>
            <a:r>
              <a:rPr lang="en-NZ" sz="4000" b="1" dirty="0" smtClean="0">
                <a:solidFill>
                  <a:srgbClr val="0000FF"/>
                </a:solidFill>
                <a:latin typeface="Arial" pitchFamily="34" charset="0"/>
              </a:rPr>
              <a:t>FY 2015-16</a:t>
            </a:r>
            <a:endParaRPr lang="en-NZ" sz="40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357" y="2105342"/>
            <a:ext cx="87849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50000"/>
            </a:pP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Agenda: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Chairman’s </a:t>
            </a: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remarks.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Previous Minutes.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CEO’s Report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Board Members.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Finance.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General business.</a:t>
            </a:r>
            <a:endParaRPr lang="en-NZ" sz="3600" b="1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38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-7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4149080"/>
            <a:ext cx="3168352" cy="2413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516" y="188640"/>
            <a:ext cx="8712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To date:</a:t>
            </a:r>
          </a:p>
          <a:p>
            <a:endParaRPr lang="en-US" sz="1600" b="1" dirty="0" smtClean="0">
              <a:solidFill>
                <a:srgbClr val="0C33F4"/>
              </a:solidFill>
              <a:latin typeface="Arial" panose="020B0604020202020204" pitchFamily="34" charset="0"/>
            </a:endParaRPr>
          </a:p>
          <a:p>
            <a:pPr marL="447675" indent="-447675">
              <a:lnSpc>
                <a:spcPct val="150000"/>
              </a:lnSpc>
              <a:buClr>
                <a:srgbClr val="0000C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2,912 Acts.</a:t>
            </a:r>
            <a:r>
              <a:rPr lang="en-US" sz="4000" b="1" dirty="0">
                <a:solidFill>
                  <a:srgbClr val="0C33F4"/>
                </a:solidFill>
                <a:latin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0C33F4"/>
              </a:solidFill>
              <a:latin typeface="Arial" panose="020B0604020202020204" pitchFamily="34" charset="0"/>
            </a:endParaRPr>
          </a:p>
          <a:p>
            <a:pPr marL="447675" indent="-447675">
              <a:lnSpc>
                <a:spcPct val="150000"/>
              </a:lnSpc>
              <a:buClr>
                <a:srgbClr val="0000C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5,210 </a:t>
            </a:r>
            <a:r>
              <a:rPr lang="en-US" sz="4000" b="1" dirty="0">
                <a:solidFill>
                  <a:srgbClr val="0C33F4"/>
                </a:solidFill>
                <a:latin typeface="Arial" panose="020B0604020202020204" pitchFamily="34" charset="0"/>
              </a:rPr>
              <a:t>legislative instruments.</a:t>
            </a:r>
          </a:p>
          <a:p>
            <a:pPr marL="447675" indent="-447675">
              <a:lnSpc>
                <a:spcPct val="150000"/>
              </a:lnSpc>
              <a:buClr>
                <a:srgbClr val="0000CC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C33F4"/>
                </a:solidFill>
                <a:latin typeface="Arial" panose="020B0604020202020204" pitchFamily="34" charset="0"/>
              </a:rPr>
              <a:t>10-14,000 bureaucrats.</a:t>
            </a:r>
          </a:p>
          <a:p>
            <a:endParaRPr lang="en-US" sz="4000" b="1" dirty="0">
              <a:solidFill>
                <a:srgbClr val="0C33F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212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sz="1200"/>
              <a:pPr>
                <a:defRPr/>
              </a:pPr>
              <a:t>11</a:t>
            </a:fld>
            <a:endParaRPr lang="en-NZ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972"/>
            <a:ext cx="9128125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01306" y="4736445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Complexity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+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Imprecision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18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24128" y="116632"/>
            <a:ext cx="3297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We will always be needed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7" y="5949280"/>
            <a:ext cx="669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We will always be needed</a:t>
            </a:r>
            <a:endParaRPr lang="en-US" sz="4000" b="1" dirty="0">
              <a:solidFill>
                <a:srgbClr val="0C33F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379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sz="10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7984" y="1772816"/>
            <a:ext cx="4536504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3984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1028700" indent="-5715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58775" indent="-266700" defTabSz="1435100"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>
                <a:solidFill>
                  <a:srgbClr val="0000FF"/>
                </a:solidFill>
                <a:latin typeface="Arial" charset="0"/>
              </a:rPr>
              <a:t>Compliance advice</a:t>
            </a: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marL="92075" indent="0" defTabSz="1435100">
              <a:buClr>
                <a:srgbClr val="0000FF"/>
              </a:buClr>
              <a:buSzPct val="50000"/>
              <a:defRPr/>
            </a:pPr>
            <a:endParaRPr lang="en-NZ" sz="1400" b="1" dirty="0">
              <a:solidFill>
                <a:srgbClr val="0000FF"/>
              </a:solidFill>
              <a:latin typeface="Arial" charset="0"/>
            </a:endParaRPr>
          </a:p>
          <a:p>
            <a:pPr marL="358775" indent="-266700" defTabSz="1435100"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>
                <a:solidFill>
                  <a:srgbClr val="0000FF"/>
                </a:solidFill>
                <a:latin typeface="Arial" charset="0"/>
              </a:rPr>
              <a:t>Specialist training</a:t>
            </a: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marL="92075" indent="0" defTabSz="1435100">
              <a:buClr>
                <a:srgbClr val="0000FF"/>
              </a:buClr>
              <a:buSzPct val="50000"/>
              <a:defRPr/>
            </a:pPr>
            <a:endParaRPr lang="en-NZ" sz="1400" b="1" dirty="0">
              <a:solidFill>
                <a:srgbClr val="0000FF"/>
              </a:solidFill>
              <a:latin typeface="Arial" charset="0"/>
            </a:endParaRPr>
          </a:p>
          <a:p>
            <a:pPr marL="358775" indent="-266700" defTabSz="1435100"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>
                <a:solidFill>
                  <a:srgbClr val="0000FF"/>
                </a:solidFill>
                <a:latin typeface="Arial" charset="0"/>
              </a:rPr>
              <a:t>Compliant SDS</a:t>
            </a: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marL="92075" indent="0" defTabSz="1435100">
              <a:buClr>
                <a:srgbClr val="0000FF"/>
              </a:buClr>
              <a:buSzPct val="50000"/>
              <a:defRPr/>
            </a:pPr>
            <a:endParaRPr lang="en-NZ" sz="1400" b="1" dirty="0">
              <a:solidFill>
                <a:srgbClr val="0000FF"/>
              </a:solidFill>
              <a:latin typeface="Arial" charset="0"/>
            </a:endParaRPr>
          </a:p>
          <a:p>
            <a:pPr marL="358775" indent="-266700" defTabSz="1435100"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>
                <a:solidFill>
                  <a:srgbClr val="0000FF"/>
                </a:solidFill>
                <a:latin typeface="Arial" charset="0"/>
              </a:rPr>
              <a:t>Site </a:t>
            </a: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compliance assessments</a:t>
            </a:r>
            <a:r>
              <a:rPr lang="en-NZ" sz="36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8244" y="116632"/>
            <a:ext cx="4262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Why we are invaluable:</a:t>
            </a:r>
            <a:endParaRPr lang="en-US" sz="4000" b="1" dirty="0">
              <a:solidFill>
                <a:srgbClr val="0C33F4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2000" contrast="20000"/>
          </a:blip>
          <a:srcRect r="4005"/>
          <a:stretch/>
        </p:blipFill>
        <p:spPr>
          <a:xfrm>
            <a:off x="0" y="0"/>
            <a:ext cx="4427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84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48509" y="1302784"/>
            <a:ext cx="90725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sz="10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251520" y="372843"/>
            <a:ext cx="8532663" cy="81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4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16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r>
              <a:rPr lang="en-US" sz="16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Key Relationships</a:t>
            </a: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4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algn="l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AU" sz="1800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09" y="1916832"/>
            <a:ext cx="90725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7813"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WorkSafe NZ.</a:t>
            </a:r>
          </a:p>
          <a:p>
            <a:pPr marL="173037">
              <a:buClr>
                <a:srgbClr val="0000FF"/>
              </a:buClr>
              <a:buSzPct val="50000"/>
            </a:pPr>
            <a:endParaRPr lang="en-NZ" sz="2000" b="1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0850" indent="-277813"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Major Hazard Facility (MHF).</a:t>
            </a:r>
          </a:p>
          <a:p>
            <a:pPr marL="173037">
              <a:buClr>
                <a:srgbClr val="0000FF"/>
              </a:buClr>
              <a:buSzPct val="50000"/>
            </a:pPr>
            <a:endParaRPr lang="en-NZ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0850" indent="-277813"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MFE and RMA Hazardous Waste team.</a:t>
            </a:r>
          </a:p>
          <a:p>
            <a:pPr marL="173037">
              <a:buClr>
                <a:srgbClr val="0000FF"/>
              </a:buClr>
              <a:buSzPct val="50000"/>
            </a:pPr>
            <a:endParaRPr lang="en-NZ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0850" indent="-277813"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EPA.</a:t>
            </a:r>
          </a:p>
          <a:p>
            <a:pPr marL="173037">
              <a:buClr>
                <a:srgbClr val="0000FF"/>
              </a:buClr>
              <a:buSzPct val="50000"/>
            </a:pPr>
            <a:endParaRPr lang="en-NZ" sz="2000" b="1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0850" indent="-277813"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HSNO Test Certifiers.</a:t>
            </a:r>
            <a:endParaRPr lang="en-NZ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5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48509" y="1302784"/>
            <a:ext cx="90725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sz="10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265765" y="260648"/>
            <a:ext cx="8532663" cy="81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4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16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16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16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16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16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r>
              <a:rPr lang="en-US" sz="16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Issues</a:t>
            </a:r>
            <a:endParaRPr lang="en-US" sz="16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1450" algn="l" eaLnBrk="1" fontAlgn="auto" hangingPunct="1">
              <a:spcAft>
                <a:spcPts val="0"/>
              </a:spcAft>
              <a:buClr>
                <a:srgbClr val="0000CC"/>
              </a:buClr>
              <a:buSzPct val="50000"/>
              <a:defRPr/>
            </a:pPr>
            <a:endParaRPr lang="en-US" sz="14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47675" indent="-276225" algn="l" eaLnBrk="1" fontAlgn="auto" hangingPunct="1">
              <a:spcAft>
                <a:spcPts val="0"/>
              </a:spcAft>
              <a:buClr>
                <a:srgbClr val="0000CC"/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en-US" sz="14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1450" algn="l" eaLnBrk="1" fontAlgn="auto" hangingPunct="1">
              <a:spcAft>
                <a:spcPts val="0"/>
              </a:spcAft>
              <a:buClr>
                <a:srgbClr val="0000CC"/>
              </a:buClr>
              <a:buSzPct val="50000"/>
              <a:defRPr/>
            </a:pPr>
            <a:endParaRPr lang="en-US" sz="14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47675" indent="-276225" algn="l" eaLnBrk="1" fontAlgn="auto" hangingPunct="1">
              <a:spcAft>
                <a:spcPts val="0"/>
              </a:spcAft>
              <a:buClr>
                <a:srgbClr val="0000CC"/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en-US" sz="14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4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algn="l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AU" sz="1800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765" y="1988840"/>
            <a:ext cx="86708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7813"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</a:rPr>
              <a:t>Hazardous Substances Regulations.</a:t>
            </a:r>
          </a:p>
          <a:p>
            <a:pPr marL="173037">
              <a:buClr>
                <a:srgbClr val="0000FF"/>
              </a:buClr>
              <a:buSzPct val="50000"/>
            </a:pPr>
            <a:endParaRPr lang="en-US" sz="3600" b="1" dirty="0">
              <a:solidFill>
                <a:srgbClr val="0000FF"/>
              </a:solidFill>
              <a:latin typeface="Arial" pitchFamily="34" charset="0"/>
            </a:endParaRPr>
          </a:p>
          <a:p>
            <a:pPr marL="450850" indent="-277813"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Mandatory Approved Handlers.</a:t>
            </a:r>
          </a:p>
          <a:p>
            <a:pPr marL="173037">
              <a:buClr>
                <a:srgbClr val="0000FF"/>
              </a:buClr>
              <a:buSzPct val="50000"/>
            </a:pPr>
            <a:endParaRPr lang="en-NZ" sz="3600" b="1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0850" indent="-277813"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Rescue of Test Certification system.</a:t>
            </a:r>
          </a:p>
          <a:p>
            <a:pPr marL="173037">
              <a:buClr>
                <a:srgbClr val="0000FF"/>
              </a:buClr>
              <a:buSzPct val="50000"/>
            </a:pPr>
            <a:endParaRPr lang="en-NZ" sz="3600" b="1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0850" indent="-277813"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Support Workplace Inspectors.</a:t>
            </a:r>
          </a:p>
        </p:txBody>
      </p:sp>
    </p:spTree>
    <p:extLst>
      <p:ext uri="{BB962C8B-B14F-4D97-AF65-F5344CB8AC3E}">
        <p14:creationId xmlns:p14="http://schemas.microsoft.com/office/powerpoint/2010/main" val="2308296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43731" y="1286760"/>
            <a:ext cx="90725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76456" y="6419677"/>
            <a:ext cx="370384" cy="365125"/>
          </a:xfrm>
        </p:spPr>
        <p:txBody>
          <a:bodyPr/>
          <a:lstStyle/>
          <a:p>
            <a:pPr>
              <a:defRPr/>
            </a:pPr>
            <a:fld id="{B540E7E6-19A1-4349-92FC-11F38BA10F25}" type="slidenum">
              <a:rPr lang="en-NZ" b="0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NZ" b="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1620" y="248387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RCNZ Strategy</a:t>
            </a:r>
            <a:endParaRPr lang="en-NZ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Help develop and implement HSW Act and Hazardous Substances Regulations.</a:t>
            </a:r>
          </a:p>
          <a:p>
            <a:pPr>
              <a:buClr>
                <a:srgbClr val="0000FF"/>
              </a:buClr>
              <a:buSzPct val="50000"/>
            </a:pPr>
            <a:endParaRPr lang="en-NZ" sz="3600" b="1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266700" indent="-266700">
              <a:lnSpc>
                <a:spcPct val="150000"/>
              </a:lnSpc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Expand outreach to chemical users.</a:t>
            </a:r>
          </a:p>
          <a:p>
            <a:pPr>
              <a:lnSpc>
                <a:spcPct val="150000"/>
              </a:lnSpc>
              <a:buClr>
                <a:srgbClr val="0000FF"/>
              </a:buClr>
              <a:buSzPct val="50000"/>
            </a:pPr>
            <a:endParaRPr lang="en-NZ" sz="2800" b="1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266700" indent="-266700"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Consolidate and embrace partnerships.</a:t>
            </a:r>
            <a:endParaRPr lang="en-NZ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71438" y="1286760"/>
            <a:ext cx="896505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b="0"/>
              <a:pPr>
                <a:defRPr/>
              </a:pPr>
              <a:t>17</a:t>
            </a:fld>
            <a:endParaRPr lang="en-NZ" b="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533" y="260648"/>
            <a:ext cx="8965058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3984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1028700" indent="-5715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92075" indent="0" algn="ctr" defTabSz="1435100">
              <a:buClr>
                <a:srgbClr val="0000FF"/>
              </a:buClr>
              <a:buSzPct val="50000"/>
              <a:defRPr/>
            </a:pPr>
            <a:r>
              <a:rPr lang="en-NZ" sz="4000" b="1" dirty="0" smtClean="0">
                <a:solidFill>
                  <a:srgbClr val="0000FF"/>
                </a:solidFill>
                <a:latin typeface="Arial" charset="0"/>
              </a:rPr>
              <a:t>Our Industry Contribution</a:t>
            </a:r>
            <a:endParaRPr lang="en-NZ" sz="1200" b="1" dirty="0" smtClean="0">
              <a:solidFill>
                <a:srgbClr val="0000FF"/>
              </a:solidFill>
              <a:latin typeface="Arial" charset="0"/>
            </a:endParaRPr>
          </a:p>
          <a:p>
            <a:pPr marL="92075" indent="0" algn="ctr" defTabSz="1435100">
              <a:buClr>
                <a:srgbClr val="0000FF"/>
              </a:buClr>
              <a:buSzPct val="50000"/>
              <a:defRPr/>
            </a:pPr>
            <a:endParaRPr lang="en-NZ" sz="2400" b="1" dirty="0" smtClean="0">
              <a:solidFill>
                <a:srgbClr val="0000FF"/>
              </a:solidFill>
              <a:latin typeface="Arial" charset="0"/>
            </a:endParaRPr>
          </a:p>
          <a:p>
            <a:pPr marL="358775" lvl="1" indent="-266700" defTabSz="1435100">
              <a:buClr>
                <a:srgbClr val="0000FF"/>
              </a:buClr>
              <a:buSzPct val="50000"/>
              <a:buFont typeface="Wingdings" pitchFamily="2" charset="2"/>
              <a:buChar char="Ø"/>
              <a:tabLst>
                <a:tab pos="3314700" algn="l"/>
              </a:tabLst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Advice - 	</a:t>
            </a: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Compliance-SDS-Labels</a:t>
            </a:r>
            <a:endParaRPr lang="en-NZ" sz="3600" b="1" dirty="0" smtClean="0">
              <a:solidFill>
                <a:srgbClr val="0000FF"/>
              </a:solidFill>
              <a:latin typeface="Arial" charset="0"/>
            </a:endParaRPr>
          </a:p>
          <a:p>
            <a:pPr marL="92075" lvl="1" indent="0" defTabSz="1435100">
              <a:buClr>
                <a:srgbClr val="0000FF"/>
              </a:buClr>
              <a:buSzPct val="50000"/>
              <a:tabLst>
                <a:tab pos="3314700" algn="l"/>
              </a:tabLst>
              <a:defRPr/>
            </a:pPr>
            <a:endParaRPr lang="en-NZ" sz="900" b="1" dirty="0">
              <a:solidFill>
                <a:srgbClr val="0000FF"/>
              </a:solidFill>
              <a:latin typeface="Arial" charset="0"/>
            </a:endParaRPr>
          </a:p>
          <a:p>
            <a:pPr marL="358775" lvl="1" indent="-266700" defTabSz="1435100">
              <a:buClr>
                <a:srgbClr val="0000FF"/>
              </a:buClr>
              <a:buSzPct val="50000"/>
              <a:buFont typeface="Wingdings" pitchFamily="2" charset="2"/>
              <a:buChar char="Ø"/>
              <a:tabLst>
                <a:tab pos="3314700" algn="l"/>
              </a:tabLst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Education </a:t>
            </a: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-	-</a:t>
            </a:r>
            <a:r>
              <a:rPr lang="en-NZ" sz="3600" b="1" dirty="0">
                <a:solidFill>
                  <a:srgbClr val="0000FF"/>
                </a:solidFill>
                <a:latin typeface="Arial" charset="0"/>
              </a:rPr>
              <a:t>Workshops</a:t>
            </a:r>
          </a:p>
          <a:p>
            <a:pPr marL="2949575" lvl="8" indent="0" defTabSz="1435100">
              <a:buClr>
                <a:srgbClr val="0000FF"/>
              </a:buClr>
              <a:buSzPct val="50000"/>
              <a:tabLst>
                <a:tab pos="3314700" algn="l"/>
              </a:tabLst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	-Posters</a:t>
            </a:r>
          </a:p>
          <a:p>
            <a:pPr marL="358775" lvl="8" indent="-266700" defTabSz="1435100">
              <a:buClr>
                <a:srgbClr val="0000FF"/>
              </a:buClr>
              <a:buSzPct val="50000"/>
              <a:tabLst>
                <a:tab pos="3314700" algn="l"/>
              </a:tabLst>
              <a:defRPr/>
            </a:pPr>
            <a:r>
              <a:rPr lang="en-NZ" sz="3600" b="1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-National performance 		 standards</a:t>
            </a:r>
            <a:endParaRPr lang="en-NZ" sz="2000" b="1" dirty="0" smtClean="0">
              <a:solidFill>
                <a:srgbClr val="0000FF"/>
              </a:solidFill>
              <a:latin typeface="Arial" charset="0"/>
            </a:endParaRPr>
          </a:p>
          <a:p>
            <a:pPr marL="358775" lvl="8" indent="-266700" defTabSz="1435100">
              <a:buClr>
                <a:srgbClr val="0000FF"/>
              </a:buClr>
              <a:buSzPct val="50000"/>
              <a:tabLst>
                <a:tab pos="3314700" algn="l"/>
              </a:tabLst>
              <a:defRPr/>
            </a:pPr>
            <a:endParaRPr lang="en-NZ" sz="800" b="1" dirty="0" smtClean="0">
              <a:solidFill>
                <a:srgbClr val="0000FF"/>
              </a:solidFill>
              <a:latin typeface="Arial" charset="0"/>
            </a:endParaRPr>
          </a:p>
          <a:p>
            <a:pPr marL="358775" lvl="1" indent="-266700" defTabSz="1435100">
              <a:buClr>
                <a:srgbClr val="0000FF"/>
              </a:buClr>
              <a:buSzPct val="50000"/>
              <a:buFont typeface="Wingdings" pitchFamily="2" charset="2"/>
              <a:buChar char="Ø"/>
              <a:tabLst>
                <a:tab pos="3314700" algn="l"/>
              </a:tabLst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Training - 	-</a:t>
            </a: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Chemicals safety, 		 Asbestos</a:t>
            </a:r>
            <a:endParaRPr lang="en-NZ" sz="3600" b="1" dirty="0" smtClean="0">
              <a:solidFill>
                <a:srgbClr val="0000FF"/>
              </a:solidFill>
              <a:latin typeface="Arial" charset="0"/>
            </a:endParaRPr>
          </a:p>
          <a:p>
            <a:pPr marL="92075" lvl="1" indent="0" defTabSz="1435100">
              <a:buClr>
                <a:srgbClr val="0000FF"/>
              </a:buClr>
              <a:buSzPct val="50000"/>
              <a:tabLst>
                <a:tab pos="3762375" algn="l"/>
              </a:tabLst>
              <a:defRPr/>
            </a:pPr>
            <a:endParaRPr lang="en-NZ" sz="900" b="1" dirty="0" smtClean="0">
              <a:solidFill>
                <a:srgbClr val="0000FF"/>
              </a:solidFill>
              <a:latin typeface="Arial" charset="0"/>
            </a:endParaRPr>
          </a:p>
          <a:p>
            <a:pPr marL="358775" lvl="1" indent="-266700" defTabSz="1435100"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>
                <a:solidFill>
                  <a:srgbClr val="0000FF"/>
                </a:solidFill>
                <a:latin typeface="Arial" charset="0"/>
              </a:rPr>
              <a:t>‘Walk and </a:t>
            </a: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Talk’ Site assessments</a:t>
            </a:r>
          </a:p>
          <a:p>
            <a:pPr marL="358775" lvl="1" indent="-266700" defTabSz="1435100"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Encourage Product Stewardship</a:t>
            </a:r>
          </a:p>
        </p:txBody>
      </p:sp>
    </p:spTree>
    <p:extLst>
      <p:ext uri="{BB962C8B-B14F-4D97-AF65-F5344CB8AC3E}">
        <p14:creationId xmlns:p14="http://schemas.microsoft.com/office/powerpoint/2010/main" val="849786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C33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Performance Indicators</a:t>
            </a:r>
            <a:endParaRPr lang="en-US" sz="4000" b="1" dirty="0">
              <a:solidFill>
                <a:srgbClr val="0C33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40E7E6-19A1-4349-92FC-11F38BA10F25}" type="slidenum">
              <a:rPr lang="en-NZ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24" y="1844824"/>
            <a:ext cx="8568952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Members </a:t>
            </a:r>
            <a:r>
              <a:rPr lang="en-US" sz="36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to </a:t>
            </a:r>
            <a:r>
              <a:rPr lang="en-US" sz="36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April 2016 </a:t>
            </a:r>
            <a:r>
              <a:rPr lang="en-US" sz="36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= 7 + 1 Partner  </a:t>
            </a:r>
            <a:endParaRPr lang="en-US" sz="3600" b="1" dirty="0" smtClean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endParaRPr lang="en-US" sz="3600" b="1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Training</a:t>
            </a:r>
            <a:r>
              <a:rPr lang="en-US" sz="36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: </a:t>
            </a:r>
            <a:endParaRPr lang="en-US" sz="3600" b="1" dirty="0" smtClean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endParaRPr lang="en-US" sz="1050" b="1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9163">
              <a:lnSpc>
                <a:spcPct val="150000"/>
              </a:lnSpc>
            </a:pPr>
            <a:r>
              <a:rPr lang="en-US" sz="36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Approved </a:t>
            </a:r>
            <a:r>
              <a:rPr lang="en-US" sz="36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Handler	</a:t>
            </a:r>
            <a:r>
              <a:rPr lang="en-US" sz="36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150</a:t>
            </a:r>
            <a:endParaRPr lang="en-US" sz="3600" b="1" dirty="0" smtClean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HSNO </a:t>
            </a:r>
            <a:r>
              <a:rPr lang="en-US" sz="36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Advanced		 50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Site assessments	 5</a:t>
            </a:r>
            <a:endParaRPr lang="en-US" sz="36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15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71438" y="1286760"/>
            <a:ext cx="90725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b="0"/>
              <a:pPr>
                <a:defRPr/>
              </a:pPr>
              <a:t>19</a:t>
            </a:fld>
            <a:endParaRPr lang="en-NZ" b="0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107504" y="188640"/>
            <a:ext cx="892899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3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4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r>
              <a:rPr lang="en-US" sz="1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FY 2015-16 Financial Report</a:t>
            </a:r>
            <a:endParaRPr lang="en-US" sz="123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algn="l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AU" sz="18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10272"/>
              </p:ext>
            </p:extLst>
          </p:nvPr>
        </p:nvGraphicFramePr>
        <p:xfrm>
          <a:off x="323527" y="2708920"/>
          <a:ext cx="8352928" cy="330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496">
                <a:tc>
                  <a:txBody>
                    <a:bodyPr/>
                    <a:lstStyle/>
                    <a:p>
                      <a:r>
                        <a:rPr lang="en-NZ" sz="3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Turnover</a:t>
                      </a:r>
                      <a:endParaRPr lang="en-NZ" sz="36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$777,528.00 vs</a:t>
                      </a:r>
                      <a:r>
                        <a:rPr lang="en-NZ" sz="3600" b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NZ" sz="3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$803,620.00</a:t>
                      </a:r>
                      <a:endParaRPr lang="en-NZ" sz="36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496">
                <a:tc>
                  <a:txBody>
                    <a:bodyPr/>
                    <a:lstStyle/>
                    <a:p>
                      <a:endParaRPr lang="en-NZ" sz="36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36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496">
                <a:tc>
                  <a:txBody>
                    <a:bodyPr/>
                    <a:lstStyle/>
                    <a:p>
                      <a:r>
                        <a:rPr lang="en-NZ" sz="3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Deficit</a:t>
                      </a:r>
                      <a:endParaRPr lang="en-NZ" sz="36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$33,571.00   vs $16,914.00</a:t>
                      </a:r>
                      <a:endParaRPr lang="en-NZ" sz="36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496">
                <a:tc>
                  <a:txBody>
                    <a:bodyPr/>
                    <a:lstStyle/>
                    <a:p>
                      <a:endParaRPr lang="en-NZ" sz="36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36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327">
                <a:tc>
                  <a:txBody>
                    <a:bodyPr/>
                    <a:lstStyle/>
                    <a:p>
                      <a:r>
                        <a:rPr lang="en-NZ" sz="3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</a:t>
                      </a:r>
                      <a:endParaRPr lang="en-NZ" sz="36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months</a:t>
                      </a:r>
                      <a:r>
                        <a:rPr lang="en-NZ" sz="3600" b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operations</a:t>
                      </a:r>
                      <a:endParaRPr lang="en-NZ" sz="36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39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71438" y="1286760"/>
            <a:ext cx="90725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B19125-0028-43BD-B5E0-B57561983FC6}" type="slidenum">
              <a:rPr lang="en-NZ" sz="1000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88" y="357509"/>
            <a:ext cx="898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solidFill>
                  <a:srgbClr val="0000FF"/>
                </a:solidFill>
                <a:latin typeface="Arial" pitchFamily="34" charset="0"/>
              </a:rPr>
              <a:t>CEO’s Report FY 2015-16</a:t>
            </a:r>
            <a:endParaRPr lang="en-NZ" sz="40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195" y="1286760"/>
            <a:ext cx="86406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Operational environment.</a:t>
            </a:r>
          </a:p>
          <a:p>
            <a:pPr indent="-266700"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Global:		- </a:t>
            </a: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UNEP Sustainability</a:t>
            </a: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.</a:t>
            </a:r>
          </a:p>
          <a:p>
            <a:pPr>
              <a:buClr>
                <a:srgbClr val="0000FF"/>
              </a:buClr>
              <a:buSzPct val="50000"/>
            </a:pPr>
            <a:r>
              <a:rPr lang="en-NZ" sz="3600" b="1" dirty="0">
                <a:solidFill>
                  <a:srgbClr val="0000FF"/>
                </a:solidFill>
                <a:latin typeface="Arial" pitchFamily="34" charset="0"/>
              </a:rPr>
              <a:t>	</a:t>
            </a: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			- Takeovers/mergers.</a:t>
            </a:r>
          </a:p>
          <a:p>
            <a:pPr marL="266700" indent="-266700">
              <a:lnSpc>
                <a:spcPct val="150000"/>
              </a:lnSpc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Domestic:		- HSW Act.</a:t>
            </a:r>
          </a:p>
          <a:p>
            <a:pPr marL="3943350" lvl="8" indent="-285750">
              <a:buClr>
                <a:srgbClr val="0000FF"/>
              </a:buClr>
              <a:buSzPct val="50000"/>
            </a:pP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- NZ Fire Service  review</a:t>
            </a:r>
          </a:p>
          <a:p>
            <a:pPr marL="266700" indent="-266700">
              <a:lnSpc>
                <a:spcPct val="150000"/>
              </a:lnSpc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Keeping SMEs compliant.</a:t>
            </a:r>
          </a:p>
        </p:txBody>
      </p:sp>
    </p:spTree>
    <p:extLst>
      <p:ext uri="{BB962C8B-B14F-4D97-AF65-F5344CB8AC3E}">
        <p14:creationId xmlns:p14="http://schemas.microsoft.com/office/powerpoint/2010/main" val="13833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71438" y="1340768"/>
            <a:ext cx="9072562" cy="468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/>
              <a:pPr>
                <a:defRPr/>
              </a:pPr>
              <a:t>20</a:t>
            </a:fld>
            <a:endParaRPr lang="en-NZ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71438" y="116632"/>
            <a:ext cx="878497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4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r>
              <a:rPr lang="en-US" sz="16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RCNZ Board</a:t>
            </a:r>
            <a:endParaRPr lang="en-US" sz="16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algn="l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AU" sz="18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653247"/>
              </p:ext>
            </p:extLst>
          </p:nvPr>
        </p:nvGraphicFramePr>
        <p:xfrm>
          <a:off x="124991" y="1272641"/>
          <a:ext cx="8965455" cy="5218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524">
                <a:tc>
                  <a:txBody>
                    <a:bodyPr/>
                    <a:lstStyle/>
                    <a:p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Chairman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 Barratt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Evonik</a:t>
                      </a:r>
                      <a:r>
                        <a:rPr lang="en-NZ" sz="2400" b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Degussa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9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Warren Banks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Saffron Consulting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9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Morgan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NIWA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9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Murray Nancekivell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NZ" sz="24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Chemcolour</a:t>
                      </a:r>
                      <a:endParaRPr lang="en-NZ" sz="2400" b="1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7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Andrew Syme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 AgroSciences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06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Nomination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NZ" sz="2400" b="1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Shayne Porter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NZ" sz="2400" b="1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NZ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Mainfreight</a:t>
                      </a:r>
                      <a:endParaRPr lang="en-NZ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33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456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71438" y="1286760"/>
            <a:ext cx="90725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/>
              <a:pPr>
                <a:defRPr/>
              </a:pPr>
              <a:t>21</a:t>
            </a:fld>
            <a:endParaRPr lang="en-NZ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107504" y="260648"/>
            <a:ext cx="878497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4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r>
              <a:rPr lang="en-US" sz="16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Endorse</a:t>
            </a:r>
            <a:endParaRPr lang="en-US" sz="16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US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7" algn="l" eaLnBrk="1" fontAlgn="auto" hangingPunct="1">
              <a:spcAft>
                <a:spcPts val="0"/>
              </a:spcAft>
              <a:buClr>
                <a:srgbClr val="0000CC"/>
              </a:buClr>
              <a:buSzPct val="70000"/>
              <a:defRPr/>
            </a:pPr>
            <a:endParaRPr lang="en-AU" sz="1800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414562"/>
            <a:ext cx="69127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200000"/>
              </a:lnSpc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Directors</a:t>
            </a: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  <a:p>
            <a:pPr marL="358775" indent="-358775">
              <a:lnSpc>
                <a:spcPct val="200000"/>
              </a:lnSpc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Nominee: Shayne Porter.</a:t>
            </a:r>
            <a:endParaRPr lang="en-NZ" sz="3600" b="1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58775" indent="-358775">
              <a:lnSpc>
                <a:spcPct val="200000"/>
              </a:lnSpc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Accounts 2015/16.</a:t>
            </a:r>
          </a:p>
          <a:p>
            <a:pPr marL="358775" indent="-358775">
              <a:lnSpc>
                <a:spcPct val="200000"/>
              </a:lnSpc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NZ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Accountant.</a:t>
            </a:r>
          </a:p>
          <a:p>
            <a:pPr>
              <a:buClr>
                <a:srgbClr val="0000FF"/>
              </a:buClr>
              <a:buSzPct val="50000"/>
            </a:pPr>
            <a:endParaRPr lang="en-NZ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61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403163" y="1286760"/>
            <a:ext cx="841731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3" y="2204864"/>
            <a:ext cx="8229600" cy="1143000"/>
          </a:xfrm>
        </p:spPr>
        <p:txBody>
          <a:bodyPr/>
          <a:lstStyle/>
          <a:p>
            <a:r>
              <a:rPr lang="en-NZ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Business</a:t>
            </a:r>
            <a:endParaRPr lang="en-NZ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76456" y="6453336"/>
            <a:ext cx="370384" cy="404664"/>
          </a:xfrm>
        </p:spPr>
        <p:txBody>
          <a:bodyPr/>
          <a:lstStyle/>
          <a:p>
            <a:pPr>
              <a:defRPr/>
            </a:pPr>
            <a:fld id="{B540E7E6-19A1-4349-92FC-11F38BA10F25}" type="slidenum">
              <a:rPr lang="en-NZ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40E7E6-19A1-4349-92FC-11F38BA10F25}" type="slidenum">
              <a:rPr lang="en-NZ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NZ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9" t="-651" r="2362" b="651"/>
          <a:stretch/>
        </p:blipFill>
        <p:spPr>
          <a:xfrm>
            <a:off x="0" y="908720"/>
            <a:ext cx="9144000" cy="5982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14052"/>
            <a:ext cx="8712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Preview: </a:t>
            </a:r>
            <a:r>
              <a:rPr lang="en-NZ" sz="1800" b="1" u="sng" dirty="0">
                <a:latin typeface="Arial" panose="020B0604020202020204" pitchFamily="34" charset="0"/>
                <a:hlinkClick r:id="rId3"/>
              </a:rPr>
              <a:t>http://www.cmcdeploy.co.nz/responscare</a:t>
            </a:r>
            <a:r>
              <a:rPr lang="en-NZ" sz="1800" u="sng" dirty="0">
                <a:latin typeface="Arial" panose="020B0604020202020204" pitchFamily="34" charset="0"/>
                <a:hlinkClick r:id="rId3"/>
              </a:rPr>
              <a:t>/</a:t>
            </a:r>
            <a:endParaRPr lang="en-US" sz="18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42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en-NZ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</a:t>
            </a:r>
            <a:r>
              <a:rPr lang="en-NZ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interest</a:t>
            </a:r>
            <a:endParaRPr lang="en-NZ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04448" y="6492875"/>
            <a:ext cx="442392" cy="365125"/>
          </a:xfrm>
        </p:spPr>
        <p:txBody>
          <a:bodyPr/>
          <a:lstStyle/>
          <a:p>
            <a:pPr>
              <a:defRPr/>
            </a:pPr>
            <a:fld id="{B540E7E6-19A1-4349-92FC-11F38BA10F25}" type="slidenum">
              <a:rPr lang="en-NZ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NZ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56" y="2852936"/>
            <a:ext cx="5515175" cy="25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011 R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"/>
          <a:stretch>
            <a:fillRect/>
          </a:stretch>
        </p:blipFill>
        <p:spPr bwMode="auto">
          <a:xfrm>
            <a:off x="179512" y="188640"/>
            <a:ext cx="12811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8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71438" y="1286760"/>
            <a:ext cx="896505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sz="10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38" y="456021"/>
            <a:ext cx="9023151" cy="583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3984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1028700" indent="-5715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92075" indent="0" algn="ctr" defTabSz="1435100">
              <a:buClr>
                <a:srgbClr val="0000FF"/>
              </a:buClr>
              <a:buSzPct val="50000"/>
              <a:defRPr/>
            </a:pPr>
            <a:endParaRPr lang="en-NZ" sz="1400" b="1" dirty="0" smtClean="0">
              <a:solidFill>
                <a:srgbClr val="0000FF"/>
              </a:solidFill>
              <a:latin typeface="Arial" charset="0"/>
            </a:endParaRPr>
          </a:p>
          <a:p>
            <a:pPr marL="92075" indent="0" algn="ctr" defTabSz="1435100">
              <a:lnSpc>
                <a:spcPct val="150000"/>
              </a:lnSpc>
              <a:buClr>
                <a:srgbClr val="0000FF"/>
              </a:buClr>
              <a:buSzPct val="50000"/>
              <a:defRPr/>
            </a:pPr>
            <a:r>
              <a:rPr lang="en-NZ" sz="4000" b="1" dirty="0" smtClean="0">
                <a:solidFill>
                  <a:srgbClr val="0000FF"/>
                </a:solidFill>
                <a:latin typeface="Arial" charset="0"/>
              </a:rPr>
              <a:t>Responsible Care</a:t>
            </a:r>
            <a:r>
              <a:rPr lang="en-NZ" sz="1100" b="1" dirty="0" smtClean="0">
                <a:solidFill>
                  <a:srgbClr val="0000FF"/>
                </a:solidFill>
                <a:latin typeface="Arial" charset="0"/>
              </a:rPr>
              <a:t>®</a:t>
            </a:r>
            <a:r>
              <a:rPr lang="en-NZ" sz="4000" b="1" dirty="0" smtClean="0">
                <a:solidFill>
                  <a:srgbClr val="0000FF"/>
                </a:solidFill>
                <a:latin typeface="Arial" charset="0"/>
              </a:rPr>
              <a:t> Global Charter:</a:t>
            </a:r>
          </a:p>
          <a:p>
            <a:pPr marL="549275" lvl="1" indent="0" algn="ctr" defTabSz="1435100">
              <a:lnSpc>
                <a:spcPct val="150000"/>
              </a:lnSpc>
              <a:buClr>
                <a:srgbClr val="0000FF"/>
              </a:buClr>
              <a:buSzPct val="50000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“Social contract to operate”</a:t>
            </a:r>
          </a:p>
          <a:p>
            <a:pPr marL="549275" lvl="1" indent="0" defTabSz="1435100">
              <a:buClr>
                <a:srgbClr val="0000FF"/>
              </a:buClr>
              <a:buSzPct val="50000"/>
              <a:defRPr/>
            </a:pPr>
            <a:endParaRPr lang="en-NZ" sz="3600" b="1" dirty="0" smtClean="0">
              <a:solidFill>
                <a:srgbClr val="0000FF"/>
              </a:solidFill>
              <a:latin typeface="Arial" charset="0"/>
            </a:endParaRPr>
          </a:p>
          <a:p>
            <a:pPr marL="815975" lvl="1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Sound science.</a:t>
            </a:r>
          </a:p>
          <a:p>
            <a:pPr marL="815975" lvl="1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Transparency.</a:t>
            </a:r>
          </a:p>
          <a:p>
            <a:pPr marL="815975" lvl="1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Product stewardship.</a:t>
            </a:r>
          </a:p>
          <a:p>
            <a:pPr marL="815975" lvl="1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Capacity building.</a:t>
            </a:r>
          </a:p>
        </p:txBody>
      </p:sp>
    </p:spTree>
    <p:extLst>
      <p:ext uri="{BB962C8B-B14F-4D97-AF65-F5344CB8AC3E}">
        <p14:creationId xmlns:p14="http://schemas.microsoft.com/office/powerpoint/2010/main" val="523755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70384" cy="293117"/>
          </a:xfrm>
        </p:spPr>
        <p:txBody>
          <a:bodyPr/>
          <a:lstStyle/>
          <a:p>
            <a:pPr>
              <a:defRPr/>
            </a:pPr>
            <a:fld id="{B540E7E6-19A1-4349-92FC-11F38BA10F25}" type="slidenum">
              <a:rPr lang="en-NZ" sz="1000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\\Nzcicsbs\company\Work\Responsible-Care-Global-Charter-ICCM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99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5976" y="2636979"/>
            <a:ext cx="4788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Responsible Care</a:t>
            </a:r>
            <a:r>
              <a:rPr lang="en-NZ" sz="1200" b="1" dirty="0" smtClean="0">
                <a:solidFill>
                  <a:srgbClr val="0000FF"/>
                </a:solidFill>
                <a:latin typeface="Arial"/>
                <a:cs typeface="Arial"/>
              </a:rPr>
              <a:t>®</a:t>
            </a:r>
            <a:r>
              <a:rPr lang="en-NZ" sz="1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NZ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Global Charter</a:t>
            </a:r>
            <a:endParaRPr lang="en-NZ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90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71438" y="1286760"/>
            <a:ext cx="896505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sz="10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3523" y="540439"/>
            <a:ext cx="8716973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3984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1028700" indent="-5715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92075" indent="0" algn="ctr" defTabSz="1435100">
              <a:buClr>
                <a:srgbClr val="0000FF"/>
              </a:buClr>
              <a:buSzPct val="50000"/>
              <a:defRPr/>
            </a:pPr>
            <a:r>
              <a:rPr lang="en-NZ" sz="4000" b="1" dirty="0" smtClean="0">
                <a:solidFill>
                  <a:srgbClr val="0000FF"/>
                </a:solidFill>
                <a:latin typeface="Arial" charset="0"/>
              </a:rPr>
              <a:t>Local Chemical Issues</a:t>
            </a:r>
          </a:p>
          <a:p>
            <a:pPr marL="92075" indent="0" algn="ctr" defTabSz="1435100">
              <a:buClr>
                <a:srgbClr val="0000FF"/>
              </a:buClr>
              <a:buSzPct val="50000"/>
              <a:defRPr/>
            </a:pPr>
            <a:endParaRPr lang="en-NZ" sz="1400" b="1" dirty="0" smtClean="0">
              <a:solidFill>
                <a:srgbClr val="0000FF"/>
              </a:solidFill>
              <a:latin typeface="Arial" charset="0"/>
            </a:endParaRPr>
          </a:p>
          <a:p>
            <a:pPr marL="92075" indent="0" algn="ctr" defTabSz="1435100">
              <a:buClr>
                <a:srgbClr val="0000FF"/>
              </a:buClr>
              <a:buSzPct val="50000"/>
              <a:defRPr/>
            </a:pPr>
            <a:endParaRPr lang="en-NZ" sz="1400" b="1" dirty="0" smtClean="0">
              <a:solidFill>
                <a:srgbClr val="0000FF"/>
              </a:solidFill>
              <a:latin typeface="Arial" charset="0"/>
            </a:endParaRPr>
          </a:p>
          <a:p>
            <a:pPr marL="358775" indent="-266700" defTabSz="1435100">
              <a:lnSpc>
                <a:spcPct val="20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Integration with HSW Act.</a:t>
            </a:r>
          </a:p>
          <a:p>
            <a:pPr marL="92075" indent="0" defTabSz="1435100">
              <a:lnSpc>
                <a:spcPct val="200000"/>
              </a:lnSpc>
              <a:buClr>
                <a:srgbClr val="0000FF"/>
              </a:buClr>
              <a:buSzPct val="50000"/>
              <a:defRPr/>
            </a:pPr>
            <a:endParaRPr lang="en-NZ" sz="800" b="1" dirty="0" smtClean="0">
              <a:solidFill>
                <a:srgbClr val="0000FF"/>
              </a:solidFill>
              <a:latin typeface="Arial" charset="0"/>
            </a:endParaRPr>
          </a:p>
          <a:p>
            <a:pPr marL="358775" indent="-266700" defTabSz="1435100"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Updating </a:t>
            </a: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Hazardous Substances Regulations Phase I and II</a:t>
            </a: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marL="92075" indent="0" defTabSz="1435100">
              <a:buClr>
                <a:srgbClr val="0000FF"/>
              </a:buClr>
              <a:buSzPct val="50000"/>
              <a:defRPr/>
            </a:pPr>
            <a:endParaRPr lang="en-NZ" sz="1400" b="1" dirty="0" smtClean="0">
              <a:solidFill>
                <a:srgbClr val="0000FF"/>
              </a:solidFill>
              <a:latin typeface="Arial" charset="0"/>
            </a:endParaRPr>
          </a:p>
          <a:p>
            <a:pPr marL="358775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Improve compliance.</a:t>
            </a:r>
          </a:p>
          <a:p>
            <a:pPr marL="358775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NZ Fire Service Review (FENZ).</a:t>
            </a:r>
          </a:p>
          <a:p>
            <a:pPr marL="92075" indent="0" defTabSz="1435100">
              <a:buClr>
                <a:srgbClr val="0000FF"/>
              </a:buClr>
              <a:buSzPct val="50000"/>
              <a:defRPr/>
            </a:pPr>
            <a:endParaRPr lang="en-NZ" sz="3600" b="1" dirty="0" smtClean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9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594928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Keeping Safe at Work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39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71438" y="1286760"/>
            <a:ext cx="896505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sz="10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38" y="764704"/>
            <a:ext cx="9023151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3984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1028700" indent="-5715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92075" indent="0" algn="ctr" defTabSz="1435100">
              <a:lnSpc>
                <a:spcPct val="150000"/>
              </a:lnSpc>
              <a:buClr>
                <a:srgbClr val="0000FF"/>
              </a:buClr>
              <a:buSzPct val="50000"/>
              <a:defRPr/>
            </a:pPr>
            <a:r>
              <a:rPr lang="en-NZ" sz="4000" b="1" dirty="0" smtClean="0">
                <a:solidFill>
                  <a:srgbClr val="0000FF"/>
                </a:solidFill>
                <a:latin typeface="Arial" charset="0"/>
              </a:rPr>
              <a:t>Government Policy:</a:t>
            </a:r>
          </a:p>
          <a:p>
            <a:pPr marL="92075" indent="0" algn="ctr" defTabSz="1435100">
              <a:lnSpc>
                <a:spcPct val="150000"/>
              </a:lnSpc>
              <a:buClr>
                <a:srgbClr val="0000FF"/>
              </a:buClr>
              <a:buSzPct val="50000"/>
              <a:defRPr/>
            </a:pPr>
            <a:endParaRPr lang="en-NZ" sz="1200" b="1" dirty="0" smtClean="0">
              <a:solidFill>
                <a:srgbClr val="0000FF"/>
              </a:solidFill>
              <a:latin typeface="Arial" charset="0"/>
            </a:endParaRPr>
          </a:p>
          <a:p>
            <a:pPr marL="815975" lvl="1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Less Government involvement.</a:t>
            </a:r>
          </a:p>
          <a:p>
            <a:pPr marL="815975" lvl="1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Greater self-sufficiency.</a:t>
            </a:r>
          </a:p>
          <a:p>
            <a:pPr marL="815975" lvl="1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Less regulation.</a:t>
            </a:r>
          </a:p>
          <a:p>
            <a:pPr marL="815975" lvl="1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Reduce cost of doing business</a:t>
            </a:r>
          </a:p>
          <a:p>
            <a:pPr marL="815975" lvl="1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Skilled workforce.</a:t>
            </a:r>
          </a:p>
        </p:txBody>
      </p:sp>
    </p:spTree>
    <p:extLst>
      <p:ext uri="{BB962C8B-B14F-4D97-AF65-F5344CB8AC3E}">
        <p14:creationId xmlns:p14="http://schemas.microsoft.com/office/powerpoint/2010/main" val="3662012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71438" y="1286760"/>
            <a:ext cx="896505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sz="10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080552"/>
              </p:ext>
            </p:extLst>
          </p:nvPr>
        </p:nvGraphicFramePr>
        <p:xfrm>
          <a:off x="71438" y="0"/>
          <a:ext cx="912812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4" imgW="3931805" imgH="2773498" progId="AcroExch.Document.DC">
                  <p:embed/>
                </p:oleObj>
              </mc:Choice>
              <mc:Fallback>
                <p:oleObj name="Acrobat Document" r:id="rId4" imgW="3931805" imgH="277349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lum bright="4000" contrast="5000"/>
                      </a:blip>
                      <a:stretch>
                        <a:fillRect/>
                      </a:stretch>
                    </p:blipFill>
                    <p:spPr>
                      <a:xfrm>
                        <a:off x="71438" y="0"/>
                        <a:ext cx="912812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67943" y="260648"/>
            <a:ext cx="4607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</a:rPr>
              <a:t>Risk Averse Environment</a:t>
            </a:r>
            <a:endParaRPr lang="en-US" sz="4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15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-7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3728" y="1124744"/>
            <a:ext cx="4536504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516" y="5013176"/>
            <a:ext cx="871296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100-120 Acts.</a:t>
            </a:r>
          </a:p>
          <a:p>
            <a:pPr marL="361950" indent="-361950">
              <a:lnSpc>
                <a:spcPct val="150000"/>
              </a:lnSpc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350 Regulatory instruments.</a:t>
            </a:r>
            <a:endParaRPr lang="en-US" sz="3600" b="1" dirty="0">
              <a:solidFill>
                <a:srgbClr val="0C33F4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16" y="215399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Each year:</a:t>
            </a:r>
            <a:endParaRPr lang="en-US" sz="4000" b="1" dirty="0">
              <a:solidFill>
                <a:srgbClr val="0C33F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041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5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7898</TotalTime>
  <Words>356</Words>
  <Application>Microsoft Office PowerPoint</Application>
  <PresentationFormat>On-screen Show (4:3)</PresentationFormat>
  <Paragraphs>186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75" baseType="lpstr">
      <vt:lpstr>Arial</vt:lpstr>
      <vt:lpstr>Calibri</vt:lpstr>
      <vt:lpstr>Tahoma</vt:lpstr>
      <vt:lpstr>Times New Roman</vt:lpstr>
      <vt:lpstr>Wingdings</vt:lpstr>
      <vt:lpstr>Custom Design</vt:lpstr>
      <vt:lpstr>1_Office Theme</vt:lpstr>
      <vt:lpstr>2_Office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56_Office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Performance Indicators</vt:lpstr>
      <vt:lpstr>PowerPoint Presentation</vt:lpstr>
      <vt:lpstr>PowerPoint Presentation</vt:lpstr>
      <vt:lpstr>PowerPoint Presentation</vt:lpstr>
      <vt:lpstr>General Business</vt:lpstr>
      <vt:lpstr>PowerPoint Presentation</vt:lpstr>
      <vt:lpstr>Thanks for your interest</vt:lpstr>
    </vt:vector>
  </TitlesOfParts>
  <Company>ERMA New Zealand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ERMA New Zealand PowerPoint Presentations</dc:title>
  <dc:creator>dawsonp</dc:creator>
  <cp:lastModifiedBy>Joanna Daglas</cp:lastModifiedBy>
  <cp:revision>692</cp:revision>
  <cp:lastPrinted>2016-08-24T22:38:55Z</cp:lastPrinted>
  <dcterms:created xsi:type="dcterms:W3CDTF">2005-01-20T02:47:05Z</dcterms:created>
  <dcterms:modified xsi:type="dcterms:W3CDTF">2016-08-24T23:49:11Z</dcterms:modified>
</cp:coreProperties>
</file>